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6"/>
  </p:notesMasterIdLst>
  <p:sldIdLst>
    <p:sldId id="352" r:id="rId2"/>
    <p:sldId id="375" r:id="rId3"/>
    <p:sldId id="376" r:id="rId4"/>
    <p:sldId id="387" r:id="rId5"/>
    <p:sldId id="378" r:id="rId6"/>
    <p:sldId id="408" r:id="rId7"/>
    <p:sldId id="409" r:id="rId8"/>
    <p:sldId id="380" r:id="rId9"/>
    <p:sldId id="381" r:id="rId10"/>
    <p:sldId id="382" r:id="rId11"/>
    <p:sldId id="383" r:id="rId12"/>
    <p:sldId id="411" r:id="rId13"/>
    <p:sldId id="406" r:id="rId14"/>
    <p:sldId id="410" r:id="rId15"/>
    <p:sldId id="388" r:id="rId16"/>
    <p:sldId id="386" r:id="rId17"/>
    <p:sldId id="389" r:id="rId18"/>
    <p:sldId id="384" r:id="rId19"/>
    <p:sldId id="385" r:id="rId20"/>
    <p:sldId id="390" r:id="rId21"/>
    <p:sldId id="413" r:id="rId22"/>
    <p:sldId id="391" r:id="rId23"/>
    <p:sldId id="358" r:id="rId24"/>
    <p:sldId id="393" r:id="rId25"/>
    <p:sldId id="396" r:id="rId26"/>
    <p:sldId id="397" r:id="rId27"/>
    <p:sldId id="404" r:id="rId28"/>
    <p:sldId id="401" r:id="rId29"/>
    <p:sldId id="400" r:id="rId30"/>
    <p:sldId id="398" r:id="rId31"/>
    <p:sldId id="405" r:id="rId32"/>
    <p:sldId id="394" r:id="rId33"/>
    <p:sldId id="395" r:id="rId34"/>
    <p:sldId id="392" r:id="rId35"/>
    <p:sldId id="407" r:id="rId36"/>
    <p:sldId id="412" r:id="rId37"/>
    <p:sldId id="402" r:id="rId38"/>
    <p:sldId id="399" r:id="rId39"/>
    <p:sldId id="40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5" r:id="rId49"/>
    <p:sldId id="422" r:id="rId50"/>
    <p:sldId id="423" r:id="rId51"/>
    <p:sldId id="424" r:id="rId52"/>
    <p:sldId id="426" r:id="rId53"/>
    <p:sldId id="427" r:id="rId54"/>
    <p:sldId id="42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752"/>
    <a:srgbClr val="EA6A64"/>
    <a:srgbClr val="D67770"/>
    <a:srgbClr val="E16565"/>
    <a:srgbClr val="F62828"/>
    <a:srgbClr val="F25454"/>
    <a:srgbClr val="111111"/>
    <a:srgbClr val="0080FF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133CB-F979-4EFB-AAE6-EF2A6C4135F8}" v="1617" dt="2018-10-16T07:07:34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7" autoAdjust="0"/>
    <p:restoredTop sz="87824" autoAdjust="0"/>
  </p:normalViewPr>
  <p:slideViewPr>
    <p:cSldViewPr snapToGrid="0">
      <p:cViewPr>
        <p:scale>
          <a:sx n="110" d="100"/>
          <a:sy n="110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ymon Pobiega" userId="fd2e10ab852ac29e" providerId="LiveId" clId="{56E133CB-F979-4EFB-AAE6-EF2A6C4135F8}"/>
    <pc:docChg chg="undo redo custSel mod addSld delSld modSld sldOrd">
      <pc:chgData name="Szymon Pobiega" userId="fd2e10ab852ac29e" providerId="LiveId" clId="{56E133CB-F979-4EFB-AAE6-EF2A6C4135F8}" dt="2019-04-03T10:24:08.660" v="1611" actId="2696"/>
      <pc:docMkLst>
        <pc:docMk/>
      </pc:docMkLst>
      <pc:sldChg chg="del">
        <pc:chgData name="Szymon Pobiega" userId="fd2e10ab852ac29e" providerId="LiveId" clId="{56E133CB-F979-4EFB-AAE6-EF2A6C4135F8}" dt="2019-04-03T10:19:34.880" v="1585" actId="2696"/>
        <pc:sldMkLst>
          <pc:docMk/>
          <pc:sldMk cId="2338755334" sldId="256"/>
        </pc:sldMkLst>
      </pc:sldChg>
      <pc:sldChg chg="addSp delSp modSp del mod setBg">
        <pc:chgData name="Szymon Pobiega" userId="fd2e10ab852ac29e" providerId="LiveId" clId="{56E133CB-F979-4EFB-AAE6-EF2A6C4135F8}" dt="2019-04-03T10:19:34.875" v="1584" actId="2696"/>
        <pc:sldMkLst>
          <pc:docMk/>
          <pc:sldMk cId="167385363" sldId="257"/>
        </pc:sldMkLst>
        <pc:spChg chg="add mod">
          <ac:chgData name="Szymon Pobiega" userId="fd2e10ab852ac29e" providerId="LiveId" clId="{56E133CB-F979-4EFB-AAE6-EF2A6C4135F8}" dt="2018-09-19T08:16:19.599" v="193" actId="1076"/>
          <ac:spMkLst>
            <pc:docMk/>
            <pc:sldMk cId="167385363" sldId="257"/>
            <ac:spMk id="2" creationId="{DDF46F85-0E9E-447F-A3A2-E2ADE29DE324}"/>
          </ac:spMkLst>
        </pc:spChg>
        <pc:picChg chg="mod">
          <ac:chgData name="Szymon Pobiega" userId="fd2e10ab852ac29e" providerId="LiveId" clId="{56E133CB-F979-4EFB-AAE6-EF2A6C4135F8}" dt="2018-09-19T08:16:29.430" v="195" actId="12789"/>
          <ac:picMkLst>
            <pc:docMk/>
            <pc:sldMk cId="167385363" sldId="257"/>
            <ac:picMk id="4" creationId="{00000000-0000-0000-0000-000000000000}"/>
          </ac:picMkLst>
        </pc:picChg>
        <pc:picChg chg="add del">
          <ac:chgData name="Szymon Pobiega" userId="fd2e10ab852ac29e" providerId="LiveId" clId="{56E133CB-F979-4EFB-AAE6-EF2A6C4135F8}" dt="2018-09-19T08:14:38.115" v="154" actId="26606"/>
          <ac:picMkLst>
            <pc:docMk/>
            <pc:sldMk cId="167385363" sldId="257"/>
            <ac:picMk id="9" creationId="{CB607B98-7700-4DC9-8BE8-A876255F9C52}"/>
          </ac:picMkLst>
        </pc:picChg>
      </pc:sldChg>
      <pc:sldChg chg="del">
        <pc:chgData name="Szymon Pobiega" userId="fd2e10ab852ac29e" providerId="LiveId" clId="{56E133CB-F979-4EFB-AAE6-EF2A6C4135F8}" dt="2019-04-03T10:21:01.918" v="1588" actId="2696"/>
        <pc:sldMkLst>
          <pc:docMk/>
          <pc:sldMk cId="2647332181" sldId="260"/>
        </pc:sldMkLst>
      </pc:sldChg>
      <pc:sldChg chg="del">
        <pc:chgData name="Szymon Pobiega" userId="fd2e10ab852ac29e" providerId="LiveId" clId="{56E133CB-F979-4EFB-AAE6-EF2A6C4135F8}" dt="2019-04-03T10:21:36.579" v="1593" actId="2696"/>
        <pc:sldMkLst>
          <pc:docMk/>
          <pc:sldMk cId="1105274402" sldId="261"/>
        </pc:sldMkLst>
      </pc:sldChg>
      <pc:sldChg chg="del">
        <pc:chgData name="Szymon Pobiega" userId="fd2e10ab852ac29e" providerId="LiveId" clId="{56E133CB-F979-4EFB-AAE6-EF2A6C4135F8}" dt="2019-04-03T10:21:50.826" v="1596" actId="2696"/>
        <pc:sldMkLst>
          <pc:docMk/>
          <pc:sldMk cId="981359455" sldId="262"/>
        </pc:sldMkLst>
      </pc:sldChg>
      <pc:sldChg chg="del">
        <pc:chgData name="Szymon Pobiega" userId="fd2e10ab852ac29e" providerId="LiveId" clId="{56E133CB-F979-4EFB-AAE6-EF2A6C4135F8}" dt="2019-04-03T10:21:33.560" v="1592" actId="2696"/>
        <pc:sldMkLst>
          <pc:docMk/>
          <pc:sldMk cId="1183944769" sldId="263"/>
        </pc:sldMkLst>
      </pc:sldChg>
      <pc:sldChg chg="del">
        <pc:chgData name="Szymon Pobiega" userId="fd2e10ab852ac29e" providerId="LiveId" clId="{56E133CB-F979-4EFB-AAE6-EF2A6C4135F8}" dt="2019-04-03T10:21:50.816" v="1594" actId="2696"/>
        <pc:sldMkLst>
          <pc:docMk/>
          <pc:sldMk cId="3109053789" sldId="264"/>
        </pc:sldMkLst>
      </pc:sldChg>
      <pc:sldChg chg="del">
        <pc:chgData name="Szymon Pobiega" userId="fd2e10ab852ac29e" providerId="LiveId" clId="{56E133CB-F979-4EFB-AAE6-EF2A6C4135F8}" dt="2019-04-03T10:21:54.913" v="1597" actId="2696"/>
        <pc:sldMkLst>
          <pc:docMk/>
          <pc:sldMk cId="912752625" sldId="265"/>
        </pc:sldMkLst>
      </pc:sldChg>
      <pc:sldChg chg="del">
        <pc:chgData name="Szymon Pobiega" userId="fd2e10ab852ac29e" providerId="LiveId" clId="{56E133CB-F979-4EFB-AAE6-EF2A6C4135F8}" dt="2019-04-03T10:22:01.837" v="1599" actId="2696"/>
        <pc:sldMkLst>
          <pc:docMk/>
          <pc:sldMk cId="548696163" sldId="266"/>
        </pc:sldMkLst>
      </pc:sldChg>
      <pc:sldChg chg="del">
        <pc:chgData name="Szymon Pobiega" userId="fd2e10ab852ac29e" providerId="LiveId" clId="{56E133CB-F979-4EFB-AAE6-EF2A6C4135F8}" dt="2019-04-03T10:22:18.223" v="1605" actId="2696"/>
        <pc:sldMkLst>
          <pc:docMk/>
          <pc:sldMk cId="1513083645" sldId="268"/>
        </pc:sldMkLst>
      </pc:sldChg>
      <pc:sldChg chg="del">
        <pc:chgData name="Szymon Pobiega" userId="fd2e10ab852ac29e" providerId="LiveId" clId="{56E133CB-F979-4EFB-AAE6-EF2A6C4135F8}" dt="2019-04-03T10:22:23.607" v="1606" actId="2696"/>
        <pc:sldMkLst>
          <pc:docMk/>
          <pc:sldMk cId="3188794471" sldId="270"/>
        </pc:sldMkLst>
      </pc:sldChg>
      <pc:sldChg chg="del">
        <pc:chgData name="Szymon Pobiega" userId="fd2e10ab852ac29e" providerId="LiveId" clId="{56E133CB-F979-4EFB-AAE6-EF2A6C4135F8}" dt="2019-04-03T10:22:25.395" v="1607" actId="2696"/>
        <pc:sldMkLst>
          <pc:docMk/>
          <pc:sldMk cId="511135512" sldId="272"/>
        </pc:sldMkLst>
      </pc:sldChg>
      <pc:sldChg chg="del">
        <pc:chgData name="Szymon Pobiega" userId="fd2e10ab852ac29e" providerId="LiveId" clId="{56E133CB-F979-4EFB-AAE6-EF2A6C4135F8}" dt="2019-04-03T10:22:57.959" v="1609" actId="2696"/>
        <pc:sldMkLst>
          <pc:docMk/>
          <pc:sldMk cId="2166818223" sldId="274"/>
        </pc:sldMkLst>
      </pc:sldChg>
      <pc:sldChg chg="del">
        <pc:chgData name="Szymon Pobiega" userId="fd2e10ab852ac29e" providerId="LiveId" clId="{56E133CB-F979-4EFB-AAE6-EF2A6C4135F8}" dt="2019-04-03T10:22:05.009" v="1600" actId="2696"/>
        <pc:sldMkLst>
          <pc:docMk/>
          <pc:sldMk cId="822114483" sldId="275"/>
        </pc:sldMkLst>
      </pc:sldChg>
      <pc:sldChg chg="del">
        <pc:chgData name="Szymon Pobiega" userId="fd2e10ab852ac29e" providerId="LiveId" clId="{56E133CB-F979-4EFB-AAE6-EF2A6C4135F8}" dt="2019-04-03T10:22:09.763" v="1602" actId="2696"/>
        <pc:sldMkLst>
          <pc:docMk/>
          <pc:sldMk cId="1853445653" sldId="276"/>
        </pc:sldMkLst>
      </pc:sldChg>
      <pc:sldChg chg="del">
        <pc:chgData name="Szymon Pobiega" userId="fd2e10ab852ac29e" providerId="LiveId" clId="{56E133CB-F979-4EFB-AAE6-EF2A6C4135F8}" dt="2019-04-03T10:21:26.821" v="1590" actId="2696"/>
        <pc:sldMkLst>
          <pc:docMk/>
          <pc:sldMk cId="3411674601" sldId="278"/>
        </pc:sldMkLst>
      </pc:sldChg>
      <pc:sldChg chg="del">
        <pc:chgData name="Szymon Pobiega" userId="fd2e10ab852ac29e" providerId="LiveId" clId="{56E133CB-F979-4EFB-AAE6-EF2A6C4135F8}" dt="2019-04-03T10:21:59.836" v="1598" actId="2696"/>
        <pc:sldMkLst>
          <pc:docMk/>
          <pc:sldMk cId="3732413822" sldId="279"/>
        </pc:sldMkLst>
      </pc:sldChg>
      <pc:sldChg chg="del">
        <pc:chgData name="Szymon Pobiega" userId="fd2e10ab852ac29e" providerId="LiveId" clId="{56E133CB-F979-4EFB-AAE6-EF2A6C4135F8}" dt="2019-04-03T10:22:06.929" v="1601" actId="2696"/>
        <pc:sldMkLst>
          <pc:docMk/>
          <pc:sldMk cId="3374584684" sldId="280"/>
        </pc:sldMkLst>
      </pc:sldChg>
      <pc:sldChg chg="del">
        <pc:chgData name="Szymon Pobiega" userId="fd2e10ab852ac29e" providerId="LiveId" clId="{56E133CB-F979-4EFB-AAE6-EF2A6C4135F8}" dt="2019-04-03T10:22:15.965" v="1604" actId="2696"/>
        <pc:sldMkLst>
          <pc:docMk/>
          <pc:sldMk cId="2753959708" sldId="281"/>
        </pc:sldMkLst>
      </pc:sldChg>
      <pc:sldChg chg="del">
        <pc:chgData name="Szymon Pobiega" userId="fd2e10ab852ac29e" providerId="LiveId" clId="{56E133CB-F979-4EFB-AAE6-EF2A6C4135F8}" dt="2019-04-03T10:22:55.566" v="1608" actId="2696"/>
        <pc:sldMkLst>
          <pc:docMk/>
          <pc:sldMk cId="1452225375" sldId="282"/>
        </pc:sldMkLst>
      </pc:sldChg>
      <pc:sldChg chg="del">
        <pc:chgData name="Szymon Pobiega" userId="fd2e10ab852ac29e" providerId="LiveId" clId="{56E133CB-F979-4EFB-AAE6-EF2A6C4135F8}" dt="2019-04-03T10:21:31.460" v="1591" actId="2696"/>
        <pc:sldMkLst>
          <pc:docMk/>
          <pc:sldMk cId="3959924482" sldId="291"/>
        </pc:sldMkLst>
      </pc:sldChg>
      <pc:sldChg chg="del">
        <pc:chgData name="Szymon Pobiega" userId="fd2e10ab852ac29e" providerId="LiveId" clId="{56E133CB-F979-4EFB-AAE6-EF2A6C4135F8}" dt="2019-04-03T10:23:00.722" v="1610" actId="2696"/>
        <pc:sldMkLst>
          <pc:docMk/>
          <pc:sldMk cId="1549619109" sldId="292"/>
        </pc:sldMkLst>
      </pc:sldChg>
      <pc:sldChg chg="del">
        <pc:chgData name="Szymon Pobiega" userId="fd2e10ab852ac29e" providerId="LiveId" clId="{56E133CB-F979-4EFB-AAE6-EF2A6C4135F8}" dt="2019-04-03T10:21:19.647" v="1589" actId="2696"/>
        <pc:sldMkLst>
          <pc:docMk/>
          <pc:sldMk cId="3073277349" sldId="301"/>
        </pc:sldMkLst>
      </pc:sldChg>
      <pc:sldChg chg="del">
        <pc:chgData name="Szymon Pobiega" userId="fd2e10ab852ac29e" providerId="LiveId" clId="{56E133CB-F979-4EFB-AAE6-EF2A6C4135F8}" dt="2019-04-03T10:24:08.660" v="1611" actId="2696"/>
        <pc:sldMkLst>
          <pc:docMk/>
          <pc:sldMk cId="2355902690" sldId="302"/>
        </pc:sldMkLst>
      </pc:sldChg>
      <pc:sldChg chg="del">
        <pc:chgData name="Szymon Pobiega" userId="fd2e10ab852ac29e" providerId="LiveId" clId="{56E133CB-F979-4EFB-AAE6-EF2A6C4135F8}" dt="2019-04-03T10:21:50.823" v="1595" actId="2696"/>
        <pc:sldMkLst>
          <pc:docMk/>
          <pc:sldMk cId="2760849920" sldId="304"/>
        </pc:sldMkLst>
      </pc:sldChg>
      <pc:sldChg chg="addSp delSp modSp add del ord">
        <pc:chgData name="Szymon Pobiega" userId="fd2e10ab852ac29e" providerId="LiveId" clId="{56E133CB-F979-4EFB-AAE6-EF2A6C4135F8}" dt="2019-04-03T10:19:39.944" v="1586" actId="2696"/>
        <pc:sldMkLst>
          <pc:docMk/>
          <pc:sldMk cId="493593910" sldId="305"/>
        </pc:sldMkLst>
        <pc:spChg chg="add del mod">
          <ac:chgData name="Szymon Pobiega" userId="fd2e10ab852ac29e" providerId="LiveId" clId="{56E133CB-F979-4EFB-AAE6-EF2A6C4135F8}" dt="2018-09-19T08:59:08.219" v="349" actId="478"/>
          <ac:spMkLst>
            <pc:docMk/>
            <pc:sldMk cId="493593910" sldId="305"/>
            <ac:spMk id="2" creationId="{114982F7-E2E8-43E9-BC7A-022AC66A2139}"/>
          </ac:spMkLst>
        </pc:spChg>
        <pc:spChg chg="add mod">
          <ac:chgData name="Szymon Pobiega" userId="fd2e10ab852ac29e" providerId="LiveId" clId="{56E133CB-F979-4EFB-AAE6-EF2A6C4135F8}" dt="2018-09-19T08:59:55.282" v="376" actId="20577"/>
          <ac:spMkLst>
            <pc:docMk/>
            <pc:sldMk cId="493593910" sldId="305"/>
            <ac:spMk id="3" creationId="{FE921784-4BFC-4A7D-8DA4-86F8BE78A999}"/>
          </ac:spMkLst>
        </pc:spChg>
      </pc:sldChg>
      <pc:sldChg chg="del">
        <pc:chgData name="Szymon Pobiega" userId="fd2e10ab852ac29e" providerId="LiveId" clId="{56E133CB-F979-4EFB-AAE6-EF2A6C4135F8}" dt="2019-04-03T10:20:59.074" v="1587" actId="2696"/>
        <pc:sldMkLst>
          <pc:docMk/>
          <pc:sldMk cId="554809762" sldId="307"/>
        </pc:sldMkLst>
      </pc:sldChg>
      <pc:sldChg chg="del">
        <pc:chgData name="Szymon Pobiega" userId="fd2e10ab852ac29e" providerId="LiveId" clId="{56E133CB-F979-4EFB-AAE6-EF2A6C4135F8}" dt="2019-04-03T10:22:11.906" v="1603" actId="2696"/>
        <pc:sldMkLst>
          <pc:docMk/>
          <pc:sldMk cId="2351524743" sldId="30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6T09:41:04.4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9653 0,'-4'11,"1"-1,-2 0,1-1,-1 1,-3 2,4-6,-1 0,1-1,-2 0,1 0,0 0,-1 0,0-1,-4 2,-30 17,-1-1,-1-3,0-1,-26 6,-35 6,-44 5,-367 67,211-51,-47 9,183-25,-10 10,17 5,3 7,2 6,4 8,-21 19,-511 303,166-46,19 29,395-297,-412 340,15 16,-96 98,194-155,-48 88,182-162,-24 59,126-136,11 7,-4 31,-56 135,17 10,-53 191,-44 218,45 14,172-501,-23 263,19 344,73-644,16 74,9-140,41 202,-10-197,10-2,9-2,82 180,11-47,90 133,-123-272,9-5,10-7,9-7,9-6,8-8,8-7,37 18,-112-114,3-3,4-6,4-4,2-6,17 3,43 9,114 33,190 41,110-3,10-38,829 161,-1359-259,527 117,5-26,184-15,-473-58,1537 101,-729-116,-2-59,-1080 37,640-54,-4-34,-469 46,-2-8,-2-9,64-35,578-269,-823 355,499-243,-361 165,-4-7,20-24,-12-4,-4-8,-7-7,-6-6,-6-6,-8-7,13-29,-29 17,-7-4,-5-11,20-59,20-76,155-431,-193 443,27-155,-56 111,-16-4,5-207,0-302,-36-1,-38 524,-15 1,-35-145,-99-526,-43 9,139 773,-9 4,-10 3,-43-70,-270-529,267 588,-36-37,-164-209,240 368,-5 4,-4 5,-78-65,-134-103,154 148,-20-3,-252-157,-89-26,-139-48,382 212,21 18,-123-39,-272-72,517 195,-203-66,201 72,-78-10,-20 14,-22 9,25 2,143 12,-9-6,50 7,0-1,1-3,-6-3,31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1T09:00:05.55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9653 0,'-4'11,"1"-1,-2 0,1-1,-1 1,-3 2,4-6,-1 0,1-1,-2 0,1 0,0 0,-1 0,0-1,-4 2,-30 17,-1-1,-1-3,0-1,-26 6,-35 6,-44 5,-367 67,211-51,-47 9,183-25,-10 10,17 5,3 7,2 6,4 8,-21 19,-511 303,166-46,19 29,395-297,-412 340,15 16,-96 98,194-155,-48 88,182-162,-24 59,126-136,11 7,-4 31,-56 135,17 10,-53 191,-44 218,45 14,172-501,-23 263,19 344,73-644,16 74,9-140,41 202,-10-197,10-2,9-2,82 180,11-47,90 133,-123-272,9-5,10-7,9-7,9-6,8-8,8-7,37 18,-112-114,3-3,4-6,4-4,2-6,17 3,43 9,114 33,190 41,110-3,10-38,829 161,-1359-259,527 117,5-26,184-15,-473-58,1537 101,-729-116,-2-59,-1080 37,640-54,-4-34,-469 46,-2-8,-2-9,64-35,578-269,-823 355,499-243,-361 165,-4-7,20-24,-12-4,-4-8,-7-7,-6-6,-6-6,-8-7,13-29,-29 17,-7-4,-5-11,20-59,20-76,155-431,-193 443,27-155,-56 111,-16-4,5-207,0-302,-36-1,-38 524,-15 1,-35-145,-99-526,-43 9,139 773,-9 4,-10 3,-43-70,-270-529,267 588,-36-37,-164-209,240 368,-5 4,-4 5,-78-65,-134-103,154 148,-20-3,-252-157,-89-26,-139-48,382 212,21 18,-123-39,-272-72,517 195,-203-66,201 72,-78-10,-20 14,-22 9,25 2,143 12,-9-6,50 7,0-1,1-3,-6-3,31 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C06D7-47F4-42EE-97DE-5D2CE932B02E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F6A35-0BFF-42C8-8651-D2B5FB2B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6A35-0BFF-42C8-8651-D2B5FB2BDB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3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2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7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5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7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8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3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1ACE-8FC5-43AE-903F-A46F816E6A3A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3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5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7.png"/><Relationship Id="rId3" Type="http://schemas.openxmlformats.org/officeDocument/2006/relationships/image" Target="../media/image34.jpg"/><Relationship Id="rId7" Type="http://schemas.openxmlformats.org/officeDocument/2006/relationships/image" Target="../media/image33.svg"/><Relationship Id="rId12" Type="http://schemas.openxmlformats.org/officeDocument/2006/relationships/image" Target="../media/image37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26.svg"/><Relationship Id="rId15" Type="http://schemas.openxmlformats.org/officeDocument/2006/relationships/image" Target="../media/image19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1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svg"/><Relationship Id="rId7" Type="http://schemas.openxmlformats.org/officeDocument/2006/relationships/image" Target="../media/image4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svg"/><Relationship Id="rId7" Type="http://schemas.openxmlformats.org/officeDocument/2006/relationships/image" Target="../media/image4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svg"/><Relationship Id="rId7" Type="http://schemas.openxmlformats.org/officeDocument/2006/relationships/image" Target="../media/image4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3.svg"/><Relationship Id="rId7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3.svg"/><Relationship Id="rId7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3.svg"/><Relationship Id="rId7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6.svg"/><Relationship Id="rId10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3.svg"/><Relationship Id="rId7" Type="http://schemas.openxmlformats.org/officeDocument/2006/relationships/image" Target="../media/image47.png"/><Relationship Id="rId12" Type="http://schemas.openxmlformats.org/officeDocument/2006/relationships/image" Target="../media/image4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45.png"/><Relationship Id="rId5" Type="http://schemas.openxmlformats.org/officeDocument/2006/relationships/image" Target="../media/image26.svg"/><Relationship Id="rId10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svg"/><Relationship Id="rId7" Type="http://schemas.openxmlformats.org/officeDocument/2006/relationships/image" Target="../media/image4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svg"/><Relationship Id="rId7" Type="http://schemas.openxmlformats.org/officeDocument/2006/relationships/image" Target="../media/image4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43695" y="3095738"/>
            <a:ext cx="4800402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Web Server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3" name="Strzałka w prawo 7">
            <a:extLst>
              <a:ext uri="{FF2B5EF4-FFF2-40B4-BE49-F238E27FC236}">
                <a16:creationId xmlns:a16="http://schemas.microsoft.com/office/drawing/2014/main" id="{338BAC74-0068-4F83-9E98-EBC28FDA10A8}"/>
              </a:ext>
            </a:extLst>
          </p:cNvPr>
          <p:cNvSpPr/>
          <p:nvPr/>
        </p:nvSpPr>
        <p:spPr>
          <a:xfrm rot="10800000">
            <a:off x="6700507" y="5228234"/>
            <a:ext cx="231504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6792" y="5228234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8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4280552" y="2158881"/>
            <a:ext cx="2926687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28320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7013" y="366691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zaokrąglony 7">
            <a:extLst>
              <a:ext uri="{FF2B5EF4-FFF2-40B4-BE49-F238E27FC236}">
                <a16:creationId xmlns:a16="http://schemas.microsoft.com/office/drawing/2014/main" id="{28D3D25B-CFAF-453C-AAD7-146BA57FDC04}"/>
              </a:ext>
            </a:extLst>
          </p:cNvPr>
          <p:cNvSpPr/>
          <p:nvPr/>
        </p:nvSpPr>
        <p:spPr>
          <a:xfrm rot="16200000">
            <a:off x="6541671" y="2158881"/>
            <a:ext cx="2926687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3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0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92" y="4410606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565905" y="1941167"/>
            <a:ext cx="2926687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34FB6580-DFEB-4934-97D8-2D6FD18C0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0122B9BF-CAAB-44F8-A8D2-19EB398E6B16}"/>
              </a:ext>
            </a:extLst>
          </p:cNvPr>
          <p:cNvSpPr/>
          <p:nvPr/>
        </p:nvSpPr>
        <p:spPr>
          <a:xfrm>
            <a:off x="6525561" y="5010521"/>
            <a:ext cx="2543020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rostokąt zaokrąglony 7">
            <a:extLst>
              <a:ext uri="{FF2B5EF4-FFF2-40B4-BE49-F238E27FC236}">
                <a16:creationId xmlns:a16="http://schemas.microsoft.com/office/drawing/2014/main" id="{56370643-DD4B-4DC1-81F6-296FF7D090EA}"/>
              </a:ext>
            </a:extLst>
          </p:cNvPr>
          <p:cNvSpPr/>
          <p:nvPr/>
        </p:nvSpPr>
        <p:spPr>
          <a:xfrm rot="16200000">
            <a:off x="3301388" y="1576727"/>
            <a:ext cx="2197805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75111956-9E6C-495A-9910-8016C6BEF395}"/>
              </a:ext>
            </a:extLst>
          </p:cNvPr>
          <p:cNvSpPr/>
          <p:nvPr/>
        </p:nvSpPr>
        <p:spPr>
          <a:xfrm rot="10800000">
            <a:off x="1983693" y="2866446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rzałka w prawo 7">
            <a:extLst>
              <a:ext uri="{FF2B5EF4-FFF2-40B4-BE49-F238E27FC236}">
                <a16:creationId xmlns:a16="http://schemas.microsoft.com/office/drawing/2014/main" id="{B0D2F816-04A0-4B21-840C-1E7C0861165F}"/>
              </a:ext>
            </a:extLst>
          </p:cNvPr>
          <p:cNvSpPr/>
          <p:nvPr/>
        </p:nvSpPr>
        <p:spPr>
          <a:xfrm rot="3636606">
            <a:off x="4705615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0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92" y="4410606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565903" y="1941167"/>
            <a:ext cx="2926687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34FB6580-DFEB-4934-97D8-2D6FD18C0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0122B9BF-CAAB-44F8-A8D2-19EB398E6B16}"/>
              </a:ext>
            </a:extLst>
          </p:cNvPr>
          <p:cNvSpPr/>
          <p:nvPr/>
        </p:nvSpPr>
        <p:spPr>
          <a:xfrm>
            <a:off x="5355318" y="2142727"/>
            <a:ext cx="37333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a 13" descr="Koperta">
            <a:extLst>
              <a:ext uri="{FF2B5EF4-FFF2-40B4-BE49-F238E27FC236}">
                <a16:creationId xmlns:a16="http://schemas.microsoft.com/office/drawing/2014/main" id="{6145E785-2B36-4F6D-9DB1-C4148C73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828" y="852361"/>
            <a:ext cx="1419752" cy="1419752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6E95519-F46D-4D99-A1C5-19B645EB396C}"/>
              </a:ext>
            </a:extLst>
          </p:cNvPr>
          <p:cNvSpPr txBox="1"/>
          <p:nvPr/>
        </p:nvSpPr>
        <p:spPr>
          <a:xfrm>
            <a:off x="7177318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7" name="Prostokąt zaokrąglony 7">
            <a:extLst>
              <a:ext uri="{FF2B5EF4-FFF2-40B4-BE49-F238E27FC236}">
                <a16:creationId xmlns:a16="http://schemas.microsoft.com/office/drawing/2014/main" id="{56370643-DD4B-4DC1-81F6-296FF7D090EA}"/>
              </a:ext>
            </a:extLst>
          </p:cNvPr>
          <p:cNvSpPr/>
          <p:nvPr/>
        </p:nvSpPr>
        <p:spPr>
          <a:xfrm rot="16200000">
            <a:off x="3301388" y="1576727"/>
            <a:ext cx="2197805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75111956-9E6C-495A-9910-8016C6BEF395}"/>
              </a:ext>
            </a:extLst>
          </p:cNvPr>
          <p:cNvSpPr/>
          <p:nvPr/>
        </p:nvSpPr>
        <p:spPr>
          <a:xfrm rot="10800000">
            <a:off x="1983693" y="2866446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rzałka w prawo 7">
            <a:extLst>
              <a:ext uri="{FF2B5EF4-FFF2-40B4-BE49-F238E27FC236}">
                <a16:creationId xmlns:a16="http://schemas.microsoft.com/office/drawing/2014/main" id="{B0D2F816-04A0-4B21-840C-1E7C0861165F}"/>
              </a:ext>
            </a:extLst>
          </p:cNvPr>
          <p:cNvSpPr/>
          <p:nvPr/>
        </p:nvSpPr>
        <p:spPr>
          <a:xfrm rot="3636606">
            <a:off x="4705615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0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0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01387" y="1576727"/>
            <a:ext cx="2197805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92" y="4410606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1983693" y="2866446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zaokrąglony 7">
            <a:extLst>
              <a:ext uri="{FF2B5EF4-FFF2-40B4-BE49-F238E27FC236}">
                <a16:creationId xmlns:a16="http://schemas.microsoft.com/office/drawing/2014/main" id="{28D3D25B-CFAF-453C-AAD7-146BA57FDC04}"/>
              </a:ext>
            </a:extLst>
          </p:cNvPr>
          <p:cNvSpPr/>
          <p:nvPr/>
        </p:nvSpPr>
        <p:spPr>
          <a:xfrm rot="16200000">
            <a:off x="5562504" y="1576727"/>
            <a:ext cx="2197806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565903" y="1941167"/>
            <a:ext cx="2926687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34FB6580-DFEB-4934-97D8-2D6FD18C0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0122B9BF-CAAB-44F8-A8D2-19EB398E6B16}"/>
              </a:ext>
            </a:extLst>
          </p:cNvPr>
          <p:cNvSpPr/>
          <p:nvPr/>
        </p:nvSpPr>
        <p:spPr>
          <a:xfrm>
            <a:off x="7636841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a 13" descr="Koperta">
            <a:extLst>
              <a:ext uri="{FF2B5EF4-FFF2-40B4-BE49-F238E27FC236}">
                <a16:creationId xmlns:a16="http://schemas.microsoft.com/office/drawing/2014/main" id="{6145E785-2B36-4F6D-9DB1-C4148C73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828" y="852361"/>
            <a:ext cx="1419752" cy="1419752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6E95519-F46D-4D99-A1C5-19B645EB396C}"/>
              </a:ext>
            </a:extLst>
          </p:cNvPr>
          <p:cNvSpPr txBox="1"/>
          <p:nvPr/>
        </p:nvSpPr>
        <p:spPr>
          <a:xfrm>
            <a:off x="7177318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B34D9781-EE16-4A10-8BB6-A5952FA78C63}"/>
              </a:ext>
            </a:extLst>
          </p:cNvPr>
          <p:cNvSpPr/>
          <p:nvPr/>
        </p:nvSpPr>
        <p:spPr>
          <a:xfrm rot="3636606">
            <a:off x="4705615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5AB58CC7-A75C-4F77-8133-A11A3E2470CB}"/>
              </a:ext>
            </a:extLst>
          </p:cNvPr>
          <p:cNvSpPr/>
          <p:nvPr/>
        </p:nvSpPr>
        <p:spPr>
          <a:xfrm rot="17963394" flipV="1">
            <a:off x="5483504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93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1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01390" y="1576727"/>
            <a:ext cx="2197805" cy="1414360"/>
          </a:xfrm>
          <a:prstGeom prst="round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48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48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52000"/>
                </a:schemeClr>
              </a:gs>
            </a:gsLst>
          </a:gradFill>
          <a:ln>
            <a:solidFill>
              <a:schemeClr val="accent6">
                <a:alpha val="47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cart</a:t>
            </a:r>
            <a:endParaRPr lang="en-US" sz="2800" dirty="0">
              <a:solidFill>
                <a:schemeClr val="lt1">
                  <a:alpha val="48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92" y="4410606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1983693" y="2866446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zaokrąglony 7">
            <a:extLst>
              <a:ext uri="{FF2B5EF4-FFF2-40B4-BE49-F238E27FC236}">
                <a16:creationId xmlns:a16="http://schemas.microsoft.com/office/drawing/2014/main" id="{28D3D25B-CFAF-453C-AAD7-146BA57FDC04}"/>
              </a:ext>
            </a:extLst>
          </p:cNvPr>
          <p:cNvSpPr/>
          <p:nvPr/>
        </p:nvSpPr>
        <p:spPr>
          <a:xfrm rot="16200000">
            <a:off x="5562504" y="1576727"/>
            <a:ext cx="2197806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565903" y="1941167"/>
            <a:ext cx="2926687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34FB6580-DFEB-4934-97D8-2D6FD18C0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0122B9BF-CAAB-44F8-A8D2-19EB398E6B16}"/>
              </a:ext>
            </a:extLst>
          </p:cNvPr>
          <p:cNvSpPr/>
          <p:nvPr/>
        </p:nvSpPr>
        <p:spPr>
          <a:xfrm>
            <a:off x="7636841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a 13" descr="Koperta">
            <a:extLst>
              <a:ext uri="{FF2B5EF4-FFF2-40B4-BE49-F238E27FC236}">
                <a16:creationId xmlns:a16="http://schemas.microsoft.com/office/drawing/2014/main" id="{6145E785-2B36-4F6D-9DB1-C4148C73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828" y="852361"/>
            <a:ext cx="1419752" cy="1419752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6E95519-F46D-4D99-A1C5-19B645EB396C}"/>
              </a:ext>
            </a:extLst>
          </p:cNvPr>
          <p:cNvSpPr txBox="1"/>
          <p:nvPr/>
        </p:nvSpPr>
        <p:spPr>
          <a:xfrm>
            <a:off x="7177318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B34D9781-EE16-4A10-8BB6-A5952FA78C63}"/>
              </a:ext>
            </a:extLst>
          </p:cNvPr>
          <p:cNvSpPr/>
          <p:nvPr/>
        </p:nvSpPr>
        <p:spPr>
          <a:xfrm rot="3636606">
            <a:off x="4705615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5AB58CC7-A75C-4F77-8133-A11A3E2470CB}"/>
              </a:ext>
            </a:extLst>
          </p:cNvPr>
          <p:cNvSpPr/>
          <p:nvPr/>
        </p:nvSpPr>
        <p:spPr>
          <a:xfrm rot="17963394" flipV="1">
            <a:off x="5483504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Pismo odręczne 16">
                <a:extLst>
                  <a:ext uri="{FF2B5EF4-FFF2-40B4-BE49-F238E27FC236}">
                    <a16:creationId xmlns:a16="http://schemas.microsoft.com/office/drawing/2014/main" id="{3E73E7CC-5AC8-4B19-A0E6-AC0B48E67988}"/>
                  </a:ext>
                </a:extLst>
              </p14:cNvPr>
              <p14:cNvContentPartPr/>
              <p14:nvPr/>
            </p14:nvContentPartPr>
            <p14:xfrm>
              <a:off x="4468673" y="429299"/>
              <a:ext cx="7009560" cy="6290280"/>
            </p14:xfrm>
          </p:contentPart>
        </mc:Choice>
        <mc:Fallback xmlns="">
          <p:pic>
            <p:nvPicPr>
              <p:cNvPr id="17" name="Pismo odręczne 16">
                <a:extLst>
                  <a:ext uri="{FF2B5EF4-FFF2-40B4-BE49-F238E27FC236}">
                    <a16:creationId xmlns:a16="http://schemas.microsoft.com/office/drawing/2014/main" id="{3E73E7CC-5AC8-4B19-A0E6-AC0B48E679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5673" y="366299"/>
                <a:ext cx="7135200" cy="64159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Prostokąt zaokrąglony 7">
            <a:extLst>
              <a:ext uri="{FF2B5EF4-FFF2-40B4-BE49-F238E27FC236}">
                <a16:creationId xmlns:a16="http://schemas.microsoft.com/office/drawing/2014/main" id="{FB5D1D7B-906C-456A-A344-964B11F62234}"/>
              </a:ext>
            </a:extLst>
          </p:cNvPr>
          <p:cNvSpPr/>
          <p:nvPr/>
        </p:nvSpPr>
        <p:spPr>
          <a:xfrm rot="16200000">
            <a:off x="3301391" y="1576727"/>
            <a:ext cx="2197805" cy="1414360"/>
          </a:xfrm>
          <a:prstGeom prst="round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48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48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52000"/>
                </a:schemeClr>
              </a:gs>
            </a:gsLst>
          </a:gradFill>
          <a:ln>
            <a:solidFill>
              <a:schemeClr val="accent6">
                <a:alpha val="47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cart</a:t>
            </a:r>
            <a:endParaRPr lang="en-US" sz="2800" dirty="0">
              <a:solidFill>
                <a:schemeClr val="lt1">
                  <a:alpha val="4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Prostokąt zaokrąglony 7">
            <a:extLst>
              <a:ext uri="{FF2B5EF4-FFF2-40B4-BE49-F238E27FC236}">
                <a16:creationId xmlns:a16="http://schemas.microsoft.com/office/drawing/2014/main" id="{2478B212-625D-45D5-A68B-6D34818B35D1}"/>
              </a:ext>
            </a:extLst>
          </p:cNvPr>
          <p:cNvSpPr/>
          <p:nvPr/>
        </p:nvSpPr>
        <p:spPr>
          <a:xfrm rot="16200000">
            <a:off x="5562505" y="1576727"/>
            <a:ext cx="2197806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37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7575" y="2297590"/>
            <a:ext cx="315896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So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decided</a:t>
            </a:r>
            <a:r>
              <a:rPr lang="pl-PL" sz="2800" dirty="0">
                <a:latin typeface="Arial Black" panose="020B0A04020102020204" pitchFamily="34" charset="0"/>
              </a:rPr>
              <a:t> to </a:t>
            </a:r>
            <a:r>
              <a:rPr lang="pl-PL" sz="2800" dirty="0" err="1">
                <a:latin typeface="Arial Black" panose="020B0A04020102020204" pitchFamily="34" charset="0"/>
              </a:rPr>
              <a:t>build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poor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pony’s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queue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6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46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49000"/>
                </a:schemeClr>
              </a:gs>
            </a:gsLst>
          </a:gradFill>
          <a:ln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UI</a:t>
            </a:r>
            <a:endParaRPr lang="en-US" sz="2800" dirty="0">
              <a:solidFill>
                <a:schemeClr val="lt1">
                  <a:alpha val="4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0" y="2142727"/>
            <a:ext cx="1451854" cy="374970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51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solidFill>
              <a:schemeClr val="accent4">
                <a:alpha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92" y="4410606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>
                    <a:alpha val="46000"/>
                  </a:schemeClr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1991820" y="2866446"/>
            <a:ext cx="1451854" cy="374970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51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solidFill>
              <a:schemeClr val="accent4">
                <a:alpha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565903" y="1941167"/>
            <a:ext cx="2926687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34FB6580-DFEB-4934-97D8-2D6FD18C0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0122B9BF-CAAB-44F8-A8D2-19EB398E6B16}"/>
              </a:ext>
            </a:extLst>
          </p:cNvPr>
          <p:cNvSpPr/>
          <p:nvPr/>
        </p:nvSpPr>
        <p:spPr>
          <a:xfrm>
            <a:off x="7636841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a 13" descr="Koperta">
            <a:extLst>
              <a:ext uri="{FF2B5EF4-FFF2-40B4-BE49-F238E27FC236}">
                <a16:creationId xmlns:a16="http://schemas.microsoft.com/office/drawing/2014/main" id="{6145E785-2B36-4F6D-9DB1-C4148C73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8828" y="852361"/>
            <a:ext cx="1419752" cy="1419752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6E95519-F46D-4D99-A1C5-19B645EB396C}"/>
              </a:ext>
            </a:extLst>
          </p:cNvPr>
          <p:cNvSpPr txBox="1"/>
          <p:nvPr/>
        </p:nvSpPr>
        <p:spPr>
          <a:xfrm>
            <a:off x="7177318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DA86F9C3-3F2D-4AC5-A8CC-36D68E3A966E}"/>
              </a:ext>
            </a:extLst>
          </p:cNvPr>
          <p:cNvSpPr/>
          <p:nvPr/>
        </p:nvSpPr>
        <p:spPr>
          <a:xfrm rot="3636606">
            <a:off x="4705615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24523714-6A01-4564-9423-B1F75C09AFFE}"/>
              </a:ext>
            </a:extLst>
          </p:cNvPr>
          <p:cNvSpPr/>
          <p:nvPr/>
        </p:nvSpPr>
        <p:spPr>
          <a:xfrm rot="17963394" flipV="1">
            <a:off x="5483504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rostokąt zaokrąglony 7">
            <a:extLst>
              <a:ext uri="{FF2B5EF4-FFF2-40B4-BE49-F238E27FC236}">
                <a16:creationId xmlns:a16="http://schemas.microsoft.com/office/drawing/2014/main" id="{AB185F8D-E2D2-4CA7-8A60-86F09B73C60D}"/>
              </a:ext>
            </a:extLst>
          </p:cNvPr>
          <p:cNvSpPr/>
          <p:nvPr/>
        </p:nvSpPr>
        <p:spPr>
          <a:xfrm rot="16200000">
            <a:off x="3301391" y="1576727"/>
            <a:ext cx="2197805" cy="1414360"/>
          </a:xfrm>
          <a:prstGeom prst="round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48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48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52000"/>
                </a:schemeClr>
              </a:gs>
            </a:gsLst>
          </a:gradFill>
          <a:ln>
            <a:solidFill>
              <a:schemeClr val="accent6">
                <a:alpha val="47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cart</a:t>
            </a:r>
            <a:endParaRPr lang="en-US" sz="2800" dirty="0">
              <a:solidFill>
                <a:schemeClr val="lt1">
                  <a:alpha val="4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Prostokąt zaokrąglony 7">
            <a:extLst>
              <a:ext uri="{FF2B5EF4-FFF2-40B4-BE49-F238E27FC236}">
                <a16:creationId xmlns:a16="http://schemas.microsoft.com/office/drawing/2014/main" id="{48C42771-4EF2-43F6-911D-6534294B796B}"/>
              </a:ext>
            </a:extLst>
          </p:cNvPr>
          <p:cNvSpPr/>
          <p:nvPr/>
        </p:nvSpPr>
        <p:spPr>
          <a:xfrm rot="16200000">
            <a:off x="5562505" y="1576727"/>
            <a:ext cx="2197806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B976025B-7181-4C29-B15B-CEFD9B7CDE0C}"/>
                  </a:ext>
                </a:extLst>
              </p14:cNvPr>
              <p14:cNvContentPartPr/>
              <p14:nvPr/>
            </p14:nvContentPartPr>
            <p14:xfrm>
              <a:off x="4468673" y="429299"/>
              <a:ext cx="7009560" cy="629028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B976025B-7181-4C29-B15B-CEFD9B7CDE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6033" y="366299"/>
                <a:ext cx="7135200" cy="64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17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329" y="2360851"/>
            <a:ext cx="3270408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I </a:t>
            </a:r>
            <a:r>
              <a:rPr lang="pl-PL" sz="2800" dirty="0" err="1">
                <a:latin typeface="Arial Black" panose="020B0A04020102020204" pitchFamily="34" charset="0"/>
              </a:rPr>
              <a:t>have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an</a:t>
            </a:r>
            <a:r>
              <a:rPr lang="pl-PL" sz="2800" dirty="0">
                <a:latin typeface="Arial Black" panose="020B0A04020102020204" pitchFamily="34" charset="0"/>
              </a:rPr>
              <a:t> idea!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10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4665016" y="1774417"/>
            <a:ext cx="2157760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96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5565" y="40198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5428" y="2921620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 w prawo 7">
            <a:extLst>
              <a:ext uri="{FF2B5EF4-FFF2-40B4-BE49-F238E27FC236}">
                <a16:creationId xmlns:a16="http://schemas.microsoft.com/office/drawing/2014/main" id="{5D0A54E7-EEC9-4321-B330-61032CFB35EC}"/>
              </a:ext>
            </a:extLst>
          </p:cNvPr>
          <p:cNvSpPr/>
          <p:nvPr/>
        </p:nvSpPr>
        <p:spPr>
          <a:xfrm rot="5400000">
            <a:off x="5386708" y="401981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Obraz 16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9AB2707-456D-4784-897B-59B21D904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2" y="4628319"/>
            <a:ext cx="1574800" cy="1574800"/>
          </a:xfrm>
          <a:prstGeom prst="rect">
            <a:avLst/>
          </a:prstGeom>
        </p:spPr>
      </p:pic>
      <p:sp>
        <p:nvSpPr>
          <p:cNvPr id="18" name="Prostokąt zaokrąglony 7">
            <a:extLst>
              <a:ext uri="{FF2B5EF4-FFF2-40B4-BE49-F238E27FC236}">
                <a16:creationId xmlns:a16="http://schemas.microsoft.com/office/drawing/2014/main" id="{201F0AA5-4BDD-4F44-84D3-51B15FC915D4}"/>
              </a:ext>
            </a:extLst>
          </p:cNvPr>
          <p:cNvSpPr/>
          <p:nvPr/>
        </p:nvSpPr>
        <p:spPr>
          <a:xfrm rot="16200000">
            <a:off x="-50733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6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DE9B1241-AE5C-42B3-881C-09BA015E578C}"/>
              </a:ext>
            </a:extLst>
          </p:cNvPr>
          <p:cNvSpPr/>
          <p:nvPr/>
        </p:nvSpPr>
        <p:spPr>
          <a:xfrm>
            <a:off x="7041502" y="593342"/>
            <a:ext cx="4049486" cy="5934269"/>
          </a:xfrm>
          <a:prstGeom prst="roundRect">
            <a:avLst>
              <a:gd name="adj" fmla="val 6211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3200" b="1" dirty="0" err="1">
                <a:latin typeface="Arial Black" panose="020B0A04020102020204" pitchFamily="34" charset="0"/>
              </a:rPr>
              <a:t>Async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552BDC66-6D7D-4965-B50B-E7B5DFC3DE59}"/>
              </a:ext>
            </a:extLst>
          </p:cNvPr>
          <p:cNvSpPr/>
          <p:nvPr/>
        </p:nvSpPr>
        <p:spPr>
          <a:xfrm>
            <a:off x="1231640" y="622041"/>
            <a:ext cx="5609839" cy="5934269"/>
          </a:xfrm>
          <a:prstGeom prst="roundRect">
            <a:avLst>
              <a:gd name="adj" fmla="val 6211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3200" b="1" dirty="0" err="1">
                <a:latin typeface="Arial Black" panose="020B0A04020102020204" pitchFamily="34" charset="0"/>
              </a:rPr>
              <a:t>Sync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4665016" y="1774417"/>
            <a:ext cx="2157760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96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5565" y="40198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5428" y="2921620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 w prawo 7">
            <a:extLst>
              <a:ext uri="{FF2B5EF4-FFF2-40B4-BE49-F238E27FC236}">
                <a16:creationId xmlns:a16="http://schemas.microsoft.com/office/drawing/2014/main" id="{5D0A54E7-EEC9-4321-B330-61032CFB35EC}"/>
              </a:ext>
            </a:extLst>
          </p:cNvPr>
          <p:cNvSpPr/>
          <p:nvPr/>
        </p:nvSpPr>
        <p:spPr>
          <a:xfrm rot="5400000">
            <a:off x="5386708" y="401981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Obraz 16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9AB2707-456D-4784-897B-59B21D904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2" y="4628319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43695" y="3095738"/>
            <a:ext cx="4800402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Web Server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0" name="Strzałka w prawo 7">
            <a:extLst>
              <a:ext uri="{FF2B5EF4-FFF2-40B4-BE49-F238E27FC236}">
                <a16:creationId xmlns:a16="http://schemas.microsoft.com/office/drawing/2014/main" id="{3462FFB1-F924-4431-9BB1-720471872B26}"/>
              </a:ext>
            </a:extLst>
          </p:cNvPr>
          <p:cNvSpPr/>
          <p:nvPr/>
        </p:nvSpPr>
        <p:spPr>
          <a:xfrm rot="10800000">
            <a:off x="3336792" y="420909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1808E173-8A89-4C51-8B85-2EE823914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6245" y="3567940"/>
            <a:ext cx="1657274" cy="1657274"/>
          </a:xfrm>
          <a:prstGeom prst="rect">
            <a:avLst/>
          </a:prstGeom>
        </p:spPr>
      </p:pic>
      <p:sp>
        <p:nvSpPr>
          <p:cNvPr id="26" name="Strzałka w prawo 7">
            <a:extLst>
              <a:ext uri="{FF2B5EF4-FFF2-40B4-BE49-F238E27FC236}">
                <a16:creationId xmlns:a16="http://schemas.microsoft.com/office/drawing/2014/main" id="{149A67F4-24E9-4198-AC37-D31A7A66932B}"/>
              </a:ext>
            </a:extLst>
          </p:cNvPr>
          <p:cNvSpPr/>
          <p:nvPr/>
        </p:nvSpPr>
        <p:spPr>
          <a:xfrm rot="8391892">
            <a:off x="8007436" y="3787809"/>
            <a:ext cx="1192688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3ECB3764-FC9A-47DE-B1BD-E19D9174E5E6}"/>
              </a:ext>
            </a:extLst>
          </p:cNvPr>
          <p:cNvSpPr txBox="1"/>
          <p:nvPr/>
        </p:nvSpPr>
        <p:spPr>
          <a:xfrm>
            <a:off x="2933624" y="3518780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WebSockets</a:t>
            </a:r>
            <a:endParaRPr lang="pl-P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59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329" y="2514296"/>
            <a:ext cx="3270408" cy="3122109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How </a:t>
            </a:r>
            <a:r>
              <a:rPr lang="pl-PL" sz="2800" dirty="0" err="1">
                <a:latin typeface="Arial Black" panose="020B0A04020102020204" pitchFamily="34" charset="0"/>
              </a:rPr>
              <a:t>are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going</a:t>
            </a:r>
            <a:r>
              <a:rPr lang="pl-PL" sz="2800" dirty="0">
                <a:latin typeface="Arial Black" panose="020B0A04020102020204" pitchFamily="34" charset="0"/>
              </a:rPr>
              <a:t> to </a:t>
            </a:r>
            <a:r>
              <a:rPr lang="pl-PL" sz="2800" dirty="0" err="1">
                <a:latin typeface="Arial Black" panose="020B0A04020102020204" pitchFamily="34" charset="0"/>
              </a:rPr>
              <a:t>send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message</a:t>
            </a:r>
            <a:r>
              <a:rPr lang="pl-PL" sz="2800" dirty="0">
                <a:latin typeface="Arial Black" panose="020B0A04020102020204" pitchFamily="34" charset="0"/>
              </a:rPr>
              <a:t> and update DB in a </a:t>
            </a:r>
            <a:r>
              <a:rPr lang="pl-PL" sz="2800" dirty="0" err="1">
                <a:latin typeface="Arial Black" panose="020B0A04020102020204" pitchFamily="34" charset="0"/>
              </a:rPr>
              <a:t>transaction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510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7575" y="2297590"/>
            <a:ext cx="315896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So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DID </a:t>
            </a:r>
            <a:r>
              <a:rPr lang="pl-PL" sz="2800" dirty="0" err="1">
                <a:latin typeface="Arial Black" panose="020B0A04020102020204" pitchFamily="34" charset="0"/>
              </a:rPr>
              <a:t>decide</a:t>
            </a:r>
            <a:r>
              <a:rPr lang="pl-PL" sz="2800" dirty="0">
                <a:latin typeface="Arial Black" panose="020B0A04020102020204" pitchFamily="34" charset="0"/>
              </a:rPr>
              <a:t> to </a:t>
            </a:r>
            <a:r>
              <a:rPr lang="pl-PL" sz="2800" dirty="0" err="1">
                <a:latin typeface="Arial Black" panose="020B0A04020102020204" pitchFamily="34" charset="0"/>
              </a:rPr>
              <a:t>build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poor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pony’s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queue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2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0" y="2360851"/>
            <a:ext cx="446198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NServiceBus.Router</a:t>
            </a:r>
            <a:endParaRPr lang="pl-PL" sz="2800" dirty="0">
              <a:latin typeface="Arial Black" panose="020B0A04020102020204" pitchFamily="34" charset="0"/>
            </a:endParaRPr>
          </a:p>
          <a:p>
            <a:pPr algn="ctr"/>
            <a:endParaRPr lang="pl-PL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Qpid</a:t>
            </a:r>
            <a:r>
              <a:rPr lang="en-US" sz="2800" dirty="0">
                <a:latin typeface="Arial Black" panose="020B0A04020102020204" pitchFamily="34" charset="0"/>
              </a:rPr>
              <a:t> Dispatch</a:t>
            </a:r>
          </a:p>
        </p:txBody>
      </p:sp>
    </p:spTree>
    <p:extLst>
      <p:ext uri="{BB962C8B-B14F-4D97-AF65-F5344CB8AC3E}">
        <p14:creationId xmlns:p14="http://schemas.microsoft.com/office/powerpoint/2010/main" val="91392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6606447" y="1491858"/>
            <a:ext cx="2826081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3" name="Obraz 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A137946B-E78E-44BC-B144-3D24782BE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1" y="3926700"/>
            <a:ext cx="1574800" cy="1574800"/>
          </a:xfrm>
          <a:prstGeom prst="rect">
            <a:avLst/>
          </a:prstGeom>
        </p:spPr>
      </p:pic>
      <p:sp>
        <p:nvSpPr>
          <p:cNvPr id="6" name="Strzałka w prawo 7">
            <a:extLst>
              <a:ext uri="{FF2B5EF4-FFF2-40B4-BE49-F238E27FC236}">
                <a16:creationId xmlns:a16="http://schemas.microsoft.com/office/drawing/2014/main" id="{59EC8F67-9C19-42B7-B35D-EB675350E7CD}"/>
              </a:ext>
            </a:extLst>
          </p:cNvPr>
          <p:cNvSpPr/>
          <p:nvPr/>
        </p:nvSpPr>
        <p:spPr>
          <a:xfrm rot="5400000">
            <a:off x="2164054" y="337166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ostokąt zaokrąglony 7">
            <a:extLst>
              <a:ext uri="{FF2B5EF4-FFF2-40B4-BE49-F238E27FC236}">
                <a16:creationId xmlns:a16="http://schemas.microsoft.com/office/drawing/2014/main" id="{9CC1D76F-6D1F-4A61-8A78-69F125DB899E}"/>
              </a:ext>
            </a:extLst>
          </p:cNvPr>
          <p:cNvSpPr/>
          <p:nvPr/>
        </p:nvSpPr>
        <p:spPr>
          <a:xfrm>
            <a:off x="1108201" y="1491858"/>
            <a:ext cx="2826081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87" y="3913253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7662298" y="337166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92FE6F72-D8F7-4BB1-9069-46971FC39800}"/>
              </a:ext>
            </a:extLst>
          </p:cNvPr>
          <p:cNvSpPr/>
          <p:nvPr/>
        </p:nvSpPr>
        <p:spPr>
          <a:xfrm>
            <a:off x="4161341" y="2011553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9686137" y="1940098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C30EA08-4C80-4100-A921-6857EAE59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5564" y="1417779"/>
            <a:ext cx="1657274" cy="16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91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4313340" y="1657682"/>
            <a:ext cx="2826081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80" y="4079077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5369191" y="353748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7393030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C30EA08-4C80-4100-A921-6857EAE59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2457" y="1583603"/>
            <a:ext cx="1657274" cy="1657274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DAFBC3D-FC40-4F0A-831E-3D18B5B45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405" y="1583603"/>
            <a:ext cx="1657274" cy="1657274"/>
          </a:xfrm>
          <a:prstGeom prst="rect">
            <a:avLst/>
          </a:prstGeom>
        </p:spPr>
      </p:pic>
      <p:pic>
        <p:nvPicPr>
          <p:cNvPr id="5" name="Grafika 4" descr="Koperta">
            <a:extLst>
              <a:ext uri="{FF2B5EF4-FFF2-40B4-BE49-F238E27FC236}">
                <a16:creationId xmlns:a16="http://schemas.microsoft.com/office/drawing/2014/main" id="{37AB34EF-7DB4-419C-B92D-62CDBDCC8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3894" y="3159924"/>
            <a:ext cx="914400" cy="914400"/>
          </a:xfrm>
          <a:prstGeom prst="rect">
            <a:avLst/>
          </a:prstGeom>
        </p:spPr>
      </p:pic>
      <p:pic>
        <p:nvPicPr>
          <p:cNvPr id="15" name="Grafika 14" descr="Koperta">
            <a:extLst>
              <a:ext uri="{FF2B5EF4-FFF2-40B4-BE49-F238E27FC236}">
                <a16:creationId xmlns:a16="http://schemas.microsoft.com/office/drawing/2014/main" id="{1C2D70BF-8411-4C47-B416-A369986CD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842" y="3159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90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7575" y="2297590"/>
            <a:ext cx="315896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Let’s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try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commands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71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329" y="2514296"/>
            <a:ext cx="3270408" cy="3122109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How </a:t>
            </a:r>
            <a:r>
              <a:rPr lang="pl-PL" sz="2800" dirty="0" err="1">
                <a:latin typeface="Arial Black" panose="020B0A04020102020204" pitchFamily="34" charset="0"/>
              </a:rPr>
              <a:t>does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app</a:t>
            </a:r>
            <a:r>
              <a:rPr lang="pl-PL" sz="2800" dirty="0">
                <a:latin typeface="Arial Black" panose="020B0A04020102020204" pitchFamily="34" charset="0"/>
              </a:rPr>
              <a:t> service </a:t>
            </a:r>
            <a:r>
              <a:rPr lang="pl-PL" sz="2800" dirty="0" err="1">
                <a:latin typeface="Arial Black" panose="020B0A04020102020204" pitchFamily="34" charset="0"/>
              </a:rPr>
              <a:t>know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what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message</a:t>
            </a:r>
            <a:r>
              <a:rPr lang="pl-PL" sz="2800" dirty="0">
                <a:latin typeface="Arial Black" panose="020B0A04020102020204" pitchFamily="34" charset="0"/>
              </a:rPr>
              <a:t> to </a:t>
            </a:r>
            <a:r>
              <a:rPr lang="pl-PL" sz="2800" dirty="0" err="1">
                <a:latin typeface="Arial Black" panose="020B0A04020102020204" pitchFamily="34" charset="0"/>
              </a:rPr>
              <a:t>send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2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329" y="2514296"/>
            <a:ext cx="3270408" cy="3122109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 err="1">
                <a:latin typeface="Arial Black" panose="020B0A04020102020204" pitchFamily="34" charset="0"/>
              </a:rPr>
              <a:t>You</a:t>
            </a:r>
            <a:r>
              <a:rPr lang="pl-PL" sz="3600" dirty="0">
                <a:latin typeface="Arial Black" panose="020B0A04020102020204" pitchFamily="34" charset="0"/>
              </a:rPr>
              <a:t> </a:t>
            </a:r>
            <a:r>
              <a:rPr lang="pl-PL" sz="3600" dirty="0" err="1">
                <a:latin typeface="Arial Black" panose="020B0A04020102020204" pitchFamily="34" charset="0"/>
              </a:rPr>
              <a:t>ruined</a:t>
            </a:r>
            <a:r>
              <a:rPr lang="pl-PL" sz="3600" dirty="0">
                <a:latin typeface="Arial Black" panose="020B0A04020102020204" pitchFamily="34" charset="0"/>
              </a:rPr>
              <a:t> my </a:t>
            </a:r>
            <a:r>
              <a:rPr lang="pl-PL" sz="3600" dirty="0" err="1">
                <a:latin typeface="Arial Black" panose="020B0A04020102020204" pitchFamily="34" charset="0"/>
              </a:rPr>
              <a:t>encapsulation</a:t>
            </a:r>
            <a:r>
              <a:rPr lang="pl-PL" sz="3600" dirty="0">
                <a:latin typeface="Arial Black" panose="020B0A04020102020204" pitchFamily="34" charset="0"/>
              </a:rPr>
              <a:t>!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282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1888" y="2297590"/>
            <a:ext cx="2730341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Domain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Events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80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329" y="2360851"/>
            <a:ext cx="3270408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atin typeface="Arial Black" panose="020B0A04020102020204" pitchFamily="34" charset="0"/>
              </a:rPr>
              <a:t>Messages </a:t>
            </a:r>
            <a:r>
              <a:rPr lang="pl-PL" sz="2800" b="1" dirty="0">
                <a:latin typeface="Arial Black" panose="020B0A04020102020204" pitchFamily="34" charset="0"/>
              </a:rPr>
              <a:t>a</a:t>
            </a:r>
            <a:r>
              <a:rPr lang="en-GB" sz="2800" b="1" dirty="0">
                <a:latin typeface="Arial Black" panose="020B0A04020102020204" pitchFamily="34" charset="0"/>
              </a:rPr>
              <a:t>re </a:t>
            </a:r>
            <a:r>
              <a:rPr lang="pl-PL" sz="2800" b="1" dirty="0">
                <a:latin typeface="Arial Black" panose="020B0A04020102020204" pitchFamily="34" charset="0"/>
              </a:rPr>
              <a:t>a</a:t>
            </a:r>
            <a:r>
              <a:rPr lang="en-GB" sz="2800" b="1" dirty="0" err="1">
                <a:latin typeface="Arial Black" panose="020B0A04020102020204" pitchFamily="34" charset="0"/>
              </a:rPr>
              <a:t>ddressed</a:t>
            </a:r>
            <a:r>
              <a:rPr lang="en-GB" sz="2800" b="1" dirty="0">
                <a:latin typeface="Arial Black" panose="020B0A04020102020204" pitchFamily="34" charset="0"/>
              </a:rPr>
              <a:t> to </a:t>
            </a:r>
            <a:r>
              <a:rPr lang="pl-PL" sz="2800" b="1" dirty="0">
                <a:latin typeface="Arial Black" panose="020B0A04020102020204" pitchFamily="34" charset="0"/>
              </a:rPr>
              <a:t>e</a:t>
            </a:r>
            <a:r>
              <a:rPr lang="en-GB" sz="2800" b="1" dirty="0" err="1">
                <a:latin typeface="Arial Black" panose="020B0A04020102020204" pitchFamily="34" charset="0"/>
              </a:rPr>
              <a:t>ntities</a:t>
            </a:r>
            <a:endParaRPr lang="pl-PL" sz="2800" b="1" dirty="0">
              <a:latin typeface="Arial Black" panose="020B0A04020102020204" pitchFamily="34" charset="0"/>
            </a:endParaRPr>
          </a:p>
          <a:p>
            <a:pPr algn="r"/>
            <a:r>
              <a:rPr lang="pl-PL" sz="2000" b="1" dirty="0">
                <a:latin typeface="Arial Black" panose="020B0A04020102020204" pitchFamily="34" charset="0"/>
              </a:rPr>
              <a:t>- Pat </a:t>
            </a:r>
            <a:r>
              <a:rPr lang="pl-PL" sz="2000" b="1" dirty="0" err="1">
                <a:latin typeface="Arial Black" panose="020B0A04020102020204" pitchFamily="34" charset="0"/>
              </a:rPr>
              <a:t>Helland</a:t>
            </a:r>
            <a:endParaRPr lang="en-GB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1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698394" y="2367828"/>
            <a:ext cx="3344583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43695" y="3095738"/>
            <a:ext cx="4800402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Web Server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6792" y="420909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EBD71AB-9CB1-4DD2-9D48-ED5D81976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6245" y="3567940"/>
            <a:ext cx="1657274" cy="1657274"/>
          </a:xfrm>
          <a:prstGeom prst="rect">
            <a:avLst/>
          </a:prstGeom>
        </p:spPr>
      </p:pic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CC729D49-3F7A-4C30-B731-7BC9DF038720}"/>
              </a:ext>
            </a:extLst>
          </p:cNvPr>
          <p:cNvSpPr/>
          <p:nvPr/>
        </p:nvSpPr>
        <p:spPr>
          <a:xfrm rot="8391892">
            <a:off x="8007436" y="3787809"/>
            <a:ext cx="1192688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DFD57625-200A-4A45-99EC-55665C4C8E68}"/>
              </a:ext>
            </a:extLst>
          </p:cNvPr>
          <p:cNvSpPr txBox="1"/>
          <p:nvPr/>
        </p:nvSpPr>
        <p:spPr>
          <a:xfrm>
            <a:off x="2933624" y="3518780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WebSockets</a:t>
            </a:r>
            <a:endParaRPr lang="pl-PL" sz="2800" b="1" dirty="0">
              <a:solidFill>
                <a:schemeClr val="bg1"/>
              </a:solidFill>
            </a:endParaRPr>
          </a:p>
        </p:txBody>
      </p:sp>
      <p:pic>
        <p:nvPicPr>
          <p:cNvPr id="4" name="Grafika 3" descr="Lista kontrolna (od prawej do lewej)">
            <a:extLst>
              <a:ext uri="{FF2B5EF4-FFF2-40B4-BE49-F238E27FC236}">
                <a16:creationId xmlns:a16="http://schemas.microsoft.com/office/drawing/2014/main" id="{C924D456-28C0-411C-AD64-244A367A8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7031" y="3251367"/>
            <a:ext cx="1439873" cy="1439873"/>
          </a:xfrm>
          <a:prstGeom prst="rect">
            <a:avLst/>
          </a:prstGeom>
        </p:spPr>
      </p:pic>
      <p:pic>
        <p:nvPicPr>
          <p:cNvPr id="23" name="Obraz 2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262C9CC-4CEB-4546-ADE5-AB4D487F0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05" y="5193139"/>
            <a:ext cx="929927" cy="9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73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0" y="2360851"/>
            <a:ext cx="446198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What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happens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if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get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duplicate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message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4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329" y="2360851"/>
            <a:ext cx="3270408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b="1" dirty="0" err="1">
                <a:latin typeface="Arial Black" panose="020B0A04020102020204" pitchFamily="34" charset="0"/>
              </a:rPr>
              <a:t>Outbox</a:t>
            </a:r>
            <a:r>
              <a:rPr lang="pl-PL" sz="4000" b="1" dirty="0">
                <a:latin typeface="Arial Black" panose="020B0A04020102020204" pitchFamily="34" charset="0"/>
              </a:rPr>
              <a:t>?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75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4313340" y="1657682"/>
            <a:ext cx="2826081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80" y="4079077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5369191" y="353748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7393030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3DAFBC3D-FC40-4F0A-831E-3D18B5B45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405" y="1583603"/>
            <a:ext cx="1657274" cy="1657274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A28910D1-67B5-42C2-807B-E23FBF024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3030" y="1119612"/>
            <a:ext cx="762000" cy="838200"/>
          </a:xfrm>
          <a:prstGeom prst="rect">
            <a:avLst/>
          </a:prstGeom>
        </p:spPr>
      </p:pic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D9A0F055-A077-4856-9A45-48DD6D71749C}"/>
              </a:ext>
            </a:extLst>
          </p:cNvPr>
          <p:cNvSpPr/>
          <p:nvPr/>
        </p:nvSpPr>
        <p:spPr>
          <a:xfrm>
            <a:off x="3288283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a 14">
            <a:extLst>
              <a:ext uri="{FF2B5EF4-FFF2-40B4-BE49-F238E27FC236}">
                <a16:creationId xmlns:a16="http://schemas.microsoft.com/office/drawing/2014/main" id="{7F2598E9-39C5-4512-85CB-FFF2A453B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8283" y="1119612"/>
            <a:ext cx="76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90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4313340" y="1657682"/>
            <a:ext cx="2826081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80" y="4079077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5369191" y="353748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7393030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3DAFBC3D-FC40-4F0A-831E-3D18B5B45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405" y="1583603"/>
            <a:ext cx="1657274" cy="1657274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A28910D1-67B5-42C2-807B-E23FBF024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93030" y="1119612"/>
            <a:ext cx="762000" cy="838200"/>
          </a:xfrm>
          <a:prstGeom prst="rect">
            <a:avLst/>
          </a:prstGeom>
        </p:spPr>
      </p:pic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D9A0F055-A077-4856-9A45-48DD6D71749C}"/>
              </a:ext>
            </a:extLst>
          </p:cNvPr>
          <p:cNvSpPr/>
          <p:nvPr/>
        </p:nvSpPr>
        <p:spPr>
          <a:xfrm>
            <a:off x="3288283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a 14">
            <a:extLst>
              <a:ext uri="{FF2B5EF4-FFF2-40B4-BE49-F238E27FC236}">
                <a16:creationId xmlns:a16="http://schemas.microsoft.com/office/drawing/2014/main" id="{7F2598E9-39C5-4512-85CB-FFF2A453B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88283" y="1119612"/>
            <a:ext cx="76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5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6606447" y="1491858"/>
            <a:ext cx="2826081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latin typeface="Arial Black" panose="020B0A04020102020204" pitchFamily="34" charset="0"/>
              </a:rPr>
              <a:t>B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3" name="Obraz 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A137946B-E78E-44BC-B144-3D24782BE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09" y="3926700"/>
            <a:ext cx="1574800" cy="1574800"/>
          </a:xfrm>
          <a:prstGeom prst="rect">
            <a:avLst/>
          </a:prstGeom>
        </p:spPr>
      </p:pic>
      <p:sp>
        <p:nvSpPr>
          <p:cNvPr id="6" name="Strzałka w prawo 7">
            <a:extLst>
              <a:ext uri="{FF2B5EF4-FFF2-40B4-BE49-F238E27FC236}">
                <a16:creationId xmlns:a16="http://schemas.microsoft.com/office/drawing/2014/main" id="{59EC8F67-9C19-42B7-B35D-EB675350E7CD}"/>
              </a:ext>
            </a:extLst>
          </p:cNvPr>
          <p:cNvSpPr/>
          <p:nvPr/>
        </p:nvSpPr>
        <p:spPr>
          <a:xfrm rot="5400000">
            <a:off x="3613222" y="337166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ostokąt zaokrąglony 7">
            <a:extLst>
              <a:ext uri="{FF2B5EF4-FFF2-40B4-BE49-F238E27FC236}">
                <a16:creationId xmlns:a16="http://schemas.microsoft.com/office/drawing/2014/main" id="{9CC1D76F-6D1F-4A61-8A78-69F125DB899E}"/>
              </a:ext>
            </a:extLst>
          </p:cNvPr>
          <p:cNvSpPr/>
          <p:nvPr/>
        </p:nvSpPr>
        <p:spPr>
          <a:xfrm>
            <a:off x="2557369" y="1491858"/>
            <a:ext cx="2826081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latin typeface="Arial Black" panose="020B0A04020102020204" pitchFamily="34" charset="0"/>
              </a:rPr>
              <a:t>A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87" y="3913253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7662298" y="337166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92FE6F72-D8F7-4BB1-9069-46971FC39800}"/>
              </a:ext>
            </a:extLst>
          </p:cNvPr>
          <p:cNvSpPr/>
          <p:nvPr/>
        </p:nvSpPr>
        <p:spPr>
          <a:xfrm>
            <a:off x="5637761" y="2011553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 w prawo 7">
            <a:extLst>
              <a:ext uri="{FF2B5EF4-FFF2-40B4-BE49-F238E27FC236}">
                <a16:creationId xmlns:a16="http://schemas.microsoft.com/office/drawing/2014/main" id="{DBA7EAB6-497B-4FDE-8C16-62402BB47B40}"/>
              </a:ext>
            </a:extLst>
          </p:cNvPr>
          <p:cNvSpPr/>
          <p:nvPr/>
        </p:nvSpPr>
        <p:spPr>
          <a:xfrm>
            <a:off x="1615935" y="193954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9686137" y="1940098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36DAF6D0-06BE-4E3A-A7BC-47FF21954CBB}"/>
              </a:ext>
            </a:extLst>
          </p:cNvPr>
          <p:cNvSpPr/>
          <p:nvPr/>
        </p:nvSpPr>
        <p:spPr>
          <a:xfrm>
            <a:off x="1615935" y="1940098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a 24">
            <a:extLst>
              <a:ext uri="{FF2B5EF4-FFF2-40B4-BE49-F238E27FC236}">
                <a16:creationId xmlns:a16="http://schemas.microsoft.com/office/drawing/2014/main" id="{DCC082A9-0CEB-44A6-8C42-B339782F6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20" y="5016071"/>
            <a:ext cx="762000" cy="838200"/>
          </a:xfrm>
          <a:prstGeom prst="rect">
            <a:avLst/>
          </a:prstGeom>
        </p:spPr>
      </p:pic>
      <p:pic>
        <p:nvPicPr>
          <p:cNvPr id="27" name="Grafika 26">
            <a:extLst>
              <a:ext uri="{FF2B5EF4-FFF2-40B4-BE49-F238E27FC236}">
                <a16:creationId xmlns:a16="http://schemas.microsoft.com/office/drawing/2014/main" id="{8992E8C3-103D-4577-9508-A61D8E1FC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2122" y="927924"/>
            <a:ext cx="762000" cy="838200"/>
          </a:xfrm>
          <a:prstGeom prst="rect">
            <a:avLst/>
          </a:prstGeom>
        </p:spPr>
      </p:pic>
      <p:pic>
        <p:nvPicPr>
          <p:cNvPr id="28" name="Grafika 27">
            <a:extLst>
              <a:ext uri="{FF2B5EF4-FFF2-40B4-BE49-F238E27FC236}">
                <a16:creationId xmlns:a16="http://schemas.microsoft.com/office/drawing/2014/main" id="{B746E38E-8692-4E9F-BEB4-9353E3827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5554" y="927924"/>
            <a:ext cx="76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1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0" y="2360851"/>
            <a:ext cx="446198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can’t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distinguish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duplicate</a:t>
            </a:r>
            <a:r>
              <a:rPr lang="pl-PL" sz="2800" dirty="0">
                <a:latin typeface="Arial Black" panose="020B0A04020102020204" pitchFamily="34" charset="0"/>
              </a:rPr>
              <a:t> from a </a:t>
            </a:r>
            <a:r>
              <a:rPr lang="pl-PL" sz="2800" dirty="0" err="1">
                <a:latin typeface="Arial Black" panose="020B0A04020102020204" pitchFamily="34" charset="0"/>
              </a:rPr>
              <a:t>retry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after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failed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publish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411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7575" y="2297590"/>
            <a:ext cx="315896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See</a:t>
            </a:r>
            <a:r>
              <a:rPr lang="pl-PL" sz="2800" dirty="0">
                <a:latin typeface="Arial Black" panose="020B0A04020102020204" pitchFamily="34" charset="0"/>
              </a:rPr>
              <a:t>? </a:t>
            </a:r>
            <a:r>
              <a:rPr lang="pl-PL" sz="2800" dirty="0" err="1">
                <a:latin typeface="Arial Black" panose="020B0A04020102020204" pitchFamily="34" charset="0"/>
              </a:rPr>
              <a:t>Told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it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can</a:t>
            </a:r>
            <a:r>
              <a:rPr lang="pl-PL" sz="2800" dirty="0">
                <a:latin typeface="Arial Black" panose="020B0A04020102020204" pitchFamily="34" charset="0"/>
              </a:rPr>
              <a:t> be </a:t>
            </a:r>
            <a:r>
              <a:rPr lang="pl-PL" sz="2800" dirty="0" err="1">
                <a:latin typeface="Arial Black" panose="020B0A04020102020204" pitchFamily="34" charset="0"/>
              </a:rPr>
              <a:t>simpler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than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Outbox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329" y="2360851"/>
            <a:ext cx="3270408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 dirty="0" err="1">
                <a:latin typeface="Arial Black" panose="020B0A04020102020204" pitchFamily="34" charset="0"/>
              </a:rPr>
              <a:t>You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need</a:t>
            </a:r>
            <a:r>
              <a:rPr lang="pl-PL" sz="2800" b="1" dirty="0">
                <a:latin typeface="Arial Black" panose="020B0A04020102020204" pitchFamily="34" charset="0"/>
              </a:rPr>
              <a:t> to </a:t>
            </a:r>
            <a:r>
              <a:rPr lang="pl-PL" sz="2800" b="1" dirty="0" err="1">
                <a:latin typeface="Arial Black" panose="020B0A04020102020204" pitchFamily="34" charset="0"/>
              </a:rPr>
              <a:t>make</a:t>
            </a:r>
            <a:r>
              <a:rPr lang="pl-PL" sz="2800" b="1">
                <a:latin typeface="Arial Black" panose="020B0A04020102020204" pitchFamily="34" charset="0"/>
              </a:rPr>
              <a:t> ALL </a:t>
            </a:r>
            <a:r>
              <a:rPr lang="pl-PL" sz="2800" b="1" dirty="0" err="1">
                <a:latin typeface="Arial Black" panose="020B0A04020102020204" pitchFamily="34" charset="0"/>
              </a:rPr>
              <a:t>side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effects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idempotent</a:t>
            </a:r>
            <a:r>
              <a:rPr lang="pl-PL" sz="2800" b="1" dirty="0">
                <a:latin typeface="Arial Black" panose="020B0A04020102020204" pitchFamily="34" charset="0"/>
              </a:rPr>
              <a:t>, not </a:t>
            </a:r>
            <a:r>
              <a:rPr lang="pl-PL" sz="2800" b="1" dirty="0" err="1">
                <a:latin typeface="Arial Black" panose="020B0A04020102020204" pitchFamily="34" charset="0"/>
              </a:rPr>
              <a:t>only</a:t>
            </a:r>
            <a:r>
              <a:rPr lang="pl-PL" sz="2800" b="1" dirty="0">
                <a:latin typeface="Arial Black" panose="020B0A04020102020204" pitchFamily="34" charset="0"/>
              </a:rPr>
              <a:t> the </a:t>
            </a:r>
            <a:r>
              <a:rPr lang="pl-PL" sz="2800" b="1" dirty="0" err="1">
                <a:latin typeface="Arial Black" panose="020B0A04020102020204" pitchFamily="34" charset="0"/>
              </a:rPr>
              <a:t>state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change</a:t>
            </a:r>
            <a:endParaRPr lang="en-GB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45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3902911" y="3846556"/>
            <a:ext cx="2826081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err="1">
                <a:latin typeface="Arial Black" panose="020B0A04020102020204" pitchFamily="34" charset="0"/>
              </a:rPr>
              <a:t>Process</a:t>
            </a:r>
            <a:r>
              <a:rPr lang="pl-PL" sz="2000" dirty="0">
                <a:latin typeface="Arial Black" panose="020B0A04020102020204" pitchFamily="34" charset="0"/>
              </a:rPr>
              <a:t> Manager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7" name="Prostokąt zaokrąglony 7">
            <a:extLst>
              <a:ext uri="{FF2B5EF4-FFF2-40B4-BE49-F238E27FC236}">
                <a16:creationId xmlns:a16="http://schemas.microsoft.com/office/drawing/2014/main" id="{9CC1D76F-6D1F-4A61-8A78-69F125DB899E}"/>
              </a:ext>
            </a:extLst>
          </p:cNvPr>
          <p:cNvSpPr/>
          <p:nvPr/>
        </p:nvSpPr>
        <p:spPr>
          <a:xfrm>
            <a:off x="3902911" y="1596090"/>
            <a:ext cx="2826081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err="1">
                <a:latin typeface="Arial Black" panose="020B0A04020102020204" pitchFamily="34" charset="0"/>
              </a:rPr>
              <a:t>Aggregate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92FE6F72-D8F7-4BB1-9069-46971FC39800}"/>
              </a:ext>
            </a:extLst>
          </p:cNvPr>
          <p:cNvSpPr/>
          <p:nvPr/>
        </p:nvSpPr>
        <p:spPr>
          <a:xfrm>
            <a:off x="6983303" y="211578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 w prawo 7">
            <a:extLst>
              <a:ext uri="{FF2B5EF4-FFF2-40B4-BE49-F238E27FC236}">
                <a16:creationId xmlns:a16="http://schemas.microsoft.com/office/drawing/2014/main" id="{DBA7EAB6-497B-4FDE-8C16-62402BB47B40}"/>
              </a:ext>
            </a:extLst>
          </p:cNvPr>
          <p:cNvSpPr/>
          <p:nvPr/>
        </p:nvSpPr>
        <p:spPr>
          <a:xfrm>
            <a:off x="2961477" y="204378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36DAF6D0-06BE-4E3A-A7BC-47FF21954CBB}"/>
              </a:ext>
            </a:extLst>
          </p:cNvPr>
          <p:cNvSpPr/>
          <p:nvPr/>
        </p:nvSpPr>
        <p:spPr>
          <a:xfrm>
            <a:off x="2961477" y="2044330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a 24">
            <a:extLst>
              <a:ext uri="{FF2B5EF4-FFF2-40B4-BE49-F238E27FC236}">
                <a16:creationId xmlns:a16="http://schemas.microsoft.com/office/drawing/2014/main" id="{DCC082A9-0CEB-44A6-8C42-B339782F6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989" y="1812166"/>
            <a:ext cx="762000" cy="838200"/>
          </a:xfrm>
          <a:prstGeom prst="rect">
            <a:avLst/>
          </a:prstGeom>
        </p:spPr>
      </p:pic>
      <p:pic>
        <p:nvPicPr>
          <p:cNvPr id="27" name="Grafika 26">
            <a:extLst>
              <a:ext uri="{FF2B5EF4-FFF2-40B4-BE49-F238E27FC236}">
                <a16:creationId xmlns:a16="http://schemas.microsoft.com/office/drawing/2014/main" id="{8992E8C3-103D-4577-9508-A61D8E1FC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2418" y="1812166"/>
            <a:ext cx="762000" cy="838200"/>
          </a:xfrm>
          <a:prstGeom prst="rect">
            <a:avLst/>
          </a:prstGeom>
        </p:spPr>
      </p:pic>
      <p:pic>
        <p:nvPicPr>
          <p:cNvPr id="28" name="Grafika 27">
            <a:extLst>
              <a:ext uri="{FF2B5EF4-FFF2-40B4-BE49-F238E27FC236}">
                <a16:creationId xmlns:a16="http://schemas.microsoft.com/office/drawing/2014/main" id="{B746E38E-8692-4E9F-BEB4-9353E3827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1989" y="4134636"/>
            <a:ext cx="762000" cy="838200"/>
          </a:xfrm>
          <a:prstGeom prst="rect">
            <a:avLst/>
          </a:prstGeom>
        </p:spPr>
      </p:pic>
      <p:sp>
        <p:nvSpPr>
          <p:cNvPr id="15" name="Strzałka w prawo 7">
            <a:extLst>
              <a:ext uri="{FF2B5EF4-FFF2-40B4-BE49-F238E27FC236}">
                <a16:creationId xmlns:a16="http://schemas.microsoft.com/office/drawing/2014/main" id="{EE40FB0C-48E1-4DD6-8510-DAEE081498BB}"/>
              </a:ext>
            </a:extLst>
          </p:cNvPr>
          <p:cNvSpPr/>
          <p:nvPr/>
        </p:nvSpPr>
        <p:spPr>
          <a:xfrm>
            <a:off x="6983303" y="430070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18DD93EE-BD49-4EA5-A8AE-43BBBD9C0A17}"/>
              </a:ext>
            </a:extLst>
          </p:cNvPr>
          <p:cNvSpPr/>
          <p:nvPr/>
        </p:nvSpPr>
        <p:spPr>
          <a:xfrm>
            <a:off x="2961477" y="436625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15679EA4-7A3F-488F-B31E-332D8AE4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2418" y="4134636"/>
            <a:ext cx="76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6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0C59E73-1B2C-4C7A-8E96-3D4D5D37DECC}"/>
              </a:ext>
            </a:extLst>
          </p:cNvPr>
          <p:cNvSpPr/>
          <p:nvPr/>
        </p:nvSpPr>
        <p:spPr>
          <a:xfrm>
            <a:off x="2057401" y="966788"/>
            <a:ext cx="1757363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3B5757D-4C43-4152-98B1-CD5218E9D132}"/>
              </a:ext>
            </a:extLst>
          </p:cNvPr>
          <p:cNvSpPr/>
          <p:nvPr/>
        </p:nvSpPr>
        <p:spPr>
          <a:xfrm>
            <a:off x="4533900" y="966788"/>
            <a:ext cx="2609849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Core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BC6DE45-3858-4B67-AB2E-5EC951A213F9}"/>
              </a:ext>
            </a:extLst>
          </p:cNvPr>
          <p:cNvSpPr/>
          <p:nvPr/>
        </p:nvSpPr>
        <p:spPr>
          <a:xfrm>
            <a:off x="7862885" y="966788"/>
            <a:ext cx="1757363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Grafika 4" descr="Pudełko">
            <a:extLst>
              <a:ext uri="{FF2B5EF4-FFF2-40B4-BE49-F238E27FC236}">
                <a16:creationId xmlns:a16="http://schemas.microsoft.com/office/drawing/2014/main" id="{75996EAD-C8C3-4AC9-9C22-E1B0AB6C5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4691" y="1950532"/>
            <a:ext cx="1003551" cy="1003551"/>
          </a:xfrm>
          <a:prstGeom prst="rect">
            <a:avLst/>
          </a:prstGeom>
        </p:spPr>
      </p:pic>
      <p:pic>
        <p:nvPicPr>
          <p:cNvPr id="6" name="Grafika 5" descr="Kontrakt (od prawej do lewej)">
            <a:extLst>
              <a:ext uri="{FF2B5EF4-FFF2-40B4-BE49-F238E27FC236}">
                <a16:creationId xmlns:a16="http://schemas.microsoft.com/office/drawing/2014/main" id="{DFA5E514-5790-4980-85A0-70957C6CF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568" y="2777089"/>
            <a:ext cx="1345904" cy="1345904"/>
          </a:xfrm>
          <a:prstGeom prst="rect">
            <a:avLst/>
          </a:prstGeom>
        </p:spPr>
      </p:pic>
      <p:pic>
        <p:nvPicPr>
          <p:cNvPr id="7" name="Grafika 6" descr="Pojedyncze koło zębate">
            <a:extLst>
              <a:ext uri="{FF2B5EF4-FFF2-40B4-BE49-F238E27FC236}">
                <a16:creationId xmlns:a16="http://schemas.microsoft.com/office/drawing/2014/main" id="{AEFF742E-B474-405F-884D-B1793C133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8882" y="2077783"/>
            <a:ext cx="914400" cy="914400"/>
          </a:xfrm>
          <a:prstGeom prst="rect">
            <a:avLst/>
          </a:prstGeom>
        </p:spPr>
      </p:pic>
      <p:pic>
        <p:nvPicPr>
          <p:cNvPr id="8" name="Grafika 7" descr="Pojedyncze koło zębate">
            <a:extLst>
              <a:ext uri="{FF2B5EF4-FFF2-40B4-BE49-F238E27FC236}">
                <a16:creationId xmlns:a16="http://schemas.microsoft.com/office/drawing/2014/main" id="{890AB9E1-2312-49F7-8E97-17CEC9C58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4366" y="2039683"/>
            <a:ext cx="914400" cy="914400"/>
          </a:xfrm>
          <a:prstGeom prst="rect">
            <a:avLst/>
          </a:prstGeom>
        </p:spPr>
      </p:pic>
      <p:pic>
        <p:nvPicPr>
          <p:cNvPr id="9" name="Grafika 8" descr="Pojedyncze koło zębate">
            <a:extLst>
              <a:ext uri="{FF2B5EF4-FFF2-40B4-BE49-F238E27FC236}">
                <a16:creationId xmlns:a16="http://schemas.microsoft.com/office/drawing/2014/main" id="{D9464B03-2934-4064-ADF8-4306DDF81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4366" y="4026978"/>
            <a:ext cx="914400" cy="914400"/>
          </a:xfrm>
          <a:prstGeom prst="rect">
            <a:avLst/>
          </a:prstGeom>
        </p:spPr>
      </p:pic>
      <p:pic>
        <p:nvPicPr>
          <p:cNvPr id="10" name="Grafika 9" descr="Pojedyncze koło zębate">
            <a:extLst>
              <a:ext uri="{FF2B5EF4-FFF2-40B4-BE49-F238E27FC236}">
                <a16:creationId xmlns:a16="http://schemas.microsoft.com/office/drawing/2014/main" id="{5AFC8A0F-14AB-4EC5-877D-6753DC0F0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8882" y="4056886"/>
            <a:ext cx="914400" cy="914400"/>
          </a:xfrm>
          <a:prstGeom prst="rect">
            <a:avLst/>
          </a:prstGeom>
        </p:spPr>
      </p:pic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58572CAB-B78E-4C85-8534-C756842DA603}"/>
              </a:ext>
            </a:extLst>
          </p:cNvPr>
          <p:cNvSpPr/>
          <p:nvPr/>
        </p:nvSpPr>
        <p:spPr>
          <a:xfrm>
            <a:off x="3414714" y="2296858"/>
            <a:ext cx="1481136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: w prawo 11">
            <a:extLst>
              <a:ext uri="{FF2B5EF4-FFF2-40B4-BE49-F238E27FC236}">
                <a16:creationId xmlns:a16="http://schemas.microsoft.com/office/drawing/2014/main" id="{9D2C55D3-B2E4-4F01-9763-7B87D153A1F1}"/>
              </a:ext>
            </a:extLst>
          </p:cNvPr>
          <p:cNvSpPr/>
          <p:nvPr/>
        </p:nvSpPr>
        <p:spPr>
          <a:xfrm rot="5400000">
            <a:off x="4787219" y="3299223"/>
            <a:ext cx="1055461" cy="40005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B3B30334-7D12-4F41-9570-12D779C9656C}"/>
              </a:ext>
            </a:extLst>
          </p:cNvPr>
          <p:cNvSpPr/>
          <p:nvPr/>
        </p:nvSpPr>
        <p:spPr>
          <a:xfrm rot="2088048">
            <a:off x="5723192" y="2724842"/>
            <a:ext cx="466707" cy="40005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załka: w prawo 13">
            <a:extLst>
              <a:ext uri="{FF2B5EF4-FFF2-40B4-BE49-F238E27FC236}">
                <a16:creationId xmlns:a16="http://schemas.microsoft.com/office/drawing/2014/main" id="{FAA1A08B-EABA-40B8-9FF6-0EFE5B560BEB}"/>
              </a:ext>
            </a:extLst>
          </p:cNvPr>
          <p:cNvSpPr/>
          <p:nvPr/>
        </p:nvSpPr>
        <p:spPr>
          <a:xfrm>
            <a:off x="3414714" y="4284153"/>
            <a:ext cx="1481136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: w prawo 14">
            <a:extLst>
              <a:ext uri="{FF2B5EF4-FFF2-40B4-BE49-F238E27FC236}">
                <a16:creationId xmlns:a16="http://schemas.microsoft.com/office/drawing/2014/main" id="{9942800F-9FE1-4D3A-8281-70ABA6F625E4}"/>
              </a:ext>
            </a:extLst>
          </p:cNvPr>
          <p:cNvSpPr/>
          <p:nvPr/>
        </p:nvSpPr>
        <p:spPr>
          <a:xfrm>
            <a:off x="5762624" y="4284153"/>
            <a:ext cx="2521742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: w prawo 15">
            <a:extLst>
              <a:ext uri="{FF2B5EF4-FFF2-40B4-BE49-F238E27FC236}">
                <a16:creationId xmlns:a16="http://schemas.microsoft.com/office/drawing/2014/main" id="{55B13507-EA61-4B8D-A44E-50FBCF279B63}"/>
              </a:ext>
            </a:extLst>
          </p:cNvPr>
          <p:cNvSpPr/>
          <p:nvPr/>
        </p:nvSpPr>
        <p:spPr>
          <a:xfrm rot="18844160" flipH="1">
            <a:off x="5572205" y="3765143"/>
            <a:ext cx="468446" cy="40005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a 16" descr="Baza danych">
            <a:extLst>
              <a:ext uri="{FF2B5EF4-FFF2-40B4-BE49-F238E27FC236}">
                <a16:creationId xmlns:a16="http://schemas.microsoft.com/office/drawing/2014/main" id="{3E9F8EB0-4ABE-438A-9A19-92CE7E9B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9266" y="3997639"/>
            <a:ext cx="914400" cy="914400"/>
          </a:xfrm>
          <a:prstGeom prst="rect">
            <a:avLst/>
          </a:prstGeom>
        </p:spPr>
      </p:pic>
      <p:pic>
        <p:nvPicPr>
          <p:cNvPr id="18" name="Grafika 17" descr="Diagram decyzji">
            <a:extLst>
              <a:ext uri="{FF2B5EF4-FFF2-40B4-BE49-F238E27FC236}">
                <a16:creationId xmlns:a16="http://schemas.microsoft.com/office/drawing/2014/main" id="{5F20F40D-A3BC-46D6-BF2B-2D8B3DCDF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7750" y="1995107"/>
            <a:ext cx="914400" cy="914400"/>
          </a:xfrm>
          <a:prstGeom prst="rect">
            <a:avLst/>
          </a:prstGeom>
        </p:spPr>
      </p:pic>
      <p:sp>
        <p:nvSpPr>
          <p:cNvPr id="19" name="Strzałka: w prawo 18">
            <a:extLst>
              <a:ext uri="{FF2B5EF4-FFF2-40B4-BE49-F238E27FC236}">
                <a16:creationId xmlns:a16="http://schemas.microsoft.com/office/drawing/2014/main" id="{B91C3F10-D6E9-4DAD-BE45-65BF1D1EE81C}"/>
              </a:ext>
            </a:extLst>
          </p:cNvPr>
          <p:cNvSpPr/>
          <p:nvPr/>
        </p:nvSpPr>
        <p:spPr>
          <a:xfrm>
            <a:off x="5762624" y="2290763"/>
            <a:ext cx="2521742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rzałka: w prawo 19">
            <a:extLst>
              <a:ext uri="{FF2B5EF4-FFF2-40B4-BE49-F238E27FC236}">
                <a16:creationId xmlns:a16="http://schemas.microsoft.com/office/drawing/2014/main" id="{529DF2F8-C995-4555-910D-D670449EE182}"/>
              </a:ext>
            </a:extLst>
          </p:cNvPr>
          <p:cNvSpPr/>
          <p:nvPr/>
        </p:nvSpPr>
        <p:spPr>
          <a:xfrm>
            <a:off x="9151140" y="2286666"/>
            <a:ext cx="1003551" cy="40005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rzałka: w prawo 20">
            <a:extLst>
              <a:ext uri="{FF2B5EF4-FFF2-40B4-BE49-F238E27FC236}">
                <a16:creationId xmlns:a16="http://schemas.microsoft.com/office/drawing/2014/main" id="{120F8EA3-5108-4A21-9165-C66F630665EC}"/>
              </a:ext>
            </a:extLst>
          </p:cNvPr>
          <p:cNvSpPr/>
          <p:nvPr/>
        </p:nvSpPr>
        <p:spPr>
          <a:xfrm>
            <a:off x="9151140" y="2287333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załka: w prawo 21">
            <a:extLst>
              <a:ext uri="{FF2B5EF4-FFF2-40B4-BE49-F238E27FC236}">
                <a16:creationId xmlns:a16="http://schemas.microsoft.com/office/drawing/2014/main" id="{15E4F56D-B635-419D-B44B-4322302FB7D0}"/>
              </a:ext>
            </a:extLst>
          </p:cNvPr>
          <p:cNvSpPr/>
          <p:nvPr/>
        </p:nvSpPr>
        <p:spPr>
          <a:xfrm>
            <a:off x="9151140" y="4280009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fika 22" descr="Diagram decyzji">
            <a:extLst>
              <a:ext uri="{FF2B5EF4-FFF2-40B4-BE49-F238E27FC236}">
                <a16:creationId xmlns:a16="http://schemas.microsoft.com/office/drawing/2014/main" id="{DD9AA498-EBE4-4835-820A-11F0B6AB05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2890" y="2954083"/>
            <a:ext cx="914400" cy="914400"/>
          </a:xfrm>
          <a:prstGeom prst="rect">
            <a:avLst/>
          </a:prstGeom>
        </p:spPr>
      </p:pic>
      <p:pic>
        <p:nvPicPr>
          <p:cNvPr id="24" name="Grafika 23" descr="Diagram decyzji">
            <a:extLst>
              <a:ext uri="{FF2B5EF4-FFF2-40B4-BE49-F238E27FC236}">
                <a16:creationId xmlns:a16="http://schemas.microsoft.com/office/drawing/2014/main" id="{ECE0CB1F-EF98-49CE-82EC-3681E2642D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1860" y="4055989"/>
            <a:ext cx="914400" cy="914400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B793D9B1-4A3E-4744-B45A-A24E05A22CE4}"/>
              </a:ext>
            </a:extLst>
          </p:cNvPr>
          <p:cNvSpPr/>
          <p:nvPr/>
        </p:nvSpPr>
        <p:spPr>
          <a:xfrm rot="19867325">
            <a:off x="1508426" y="2671097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rzałka: w prawo 25">
            <a:extLst>
              <a:ext uri="{FF2B5EF4-FFF2-40B4-BE49-F238E27FC236}">
                <a16:creationId xmlns:a16="http://schemas.microsoft.com/office/drawing/2014/main" id="{4331F465-94FA-4EC1-99D0-B3C6BE0A10EF}"/>
              </a:ext>
            </a:extLst>
          </p:cNvPr>
          <p:cNvSpPr/>
          <p:nvPr/>
        </p:nvSpPr>
        <p:spPr>
          <a:xfrm rot="1732675" flipV="1">
            <a:off x="1533338" y="3837332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a 26" descr="Pieniądze">
            <a:extLst>
              <a:ext uri="{FF2B5EF4-FFF2-40B4-BE49-F238E27FC236}">
                <a16:creationId xmlns:a16="http://schemas.microsoft.com/office/drawing/2014/main" id="{16342C30-237F-4DF1-932D-32E6E2B9B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3842" y="2924867"/>
            <a:ext cx="914400" cy="914400"/>
          </a:xfrm>
          <a:prstGeom prst="rect">
            <a:avLst/>
          </a:prstGeom>
        </p:spPr>
      </p:pic>
      <p:pic>
        <p:nvPicPr>
          <p:cNvPr id="28" name="Grafika 27" descr="Pojedyncze koło zębate">
            <a:extLst>
              <a:ext uri="{FF2B5EF4-FFF2-40B4-BE49-F238E27FC236}">
                <a16:creationId xmlns:a16="http://schemas.microsoft.com/office/drawing/2014/main" id="{A1B9F862-1ED3-4D6D-A6A5-220622452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3892" y="3029900"/>
            <a:ext cx="914400" cy="914400"/>
          </a:xfrm>
          <a:prstGeom prst="rect">
            <a:avLst/>
          </a:prstGeom>
        </p:spPr>
      </p:pic>
      <p:sp>
        <p:nvSpPr>
          <p:cNvPr id="29" name="Strzałka: w prawo 28">
            <a:extLst>
              <a:ext uri="{FF2B5EF4-FFF2-40B4-BE49-F238E27FC236}">
                <a16:creationId xmlns:a16="http://schemas.microsoft.com/office/drawing/2014/main" id="{3E96B1E4-7D1E-4C83-AAA5-43D23CC752C6}"/>
              </a:ext>
            </a:extLst>
          </p:cNvPr>
          <p:cNvSpPr/>
          <p:nvPr/>
        </p:nvSpPr>
        <p:spPr>
          <a:xfrm>
            <a:off x="6897290" y="3280980"/>
            <a:ext cx="1396602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9">
            <a:extLst>
              <a:ext uri="{FF2B5EF4-FFF2-40B4-BE49-F238E27FC236}">
                <a16:creationId xmlns:a16="http://schemas.microsoft.com/office/drawing/2014/main" id="{2F6E9801-61FC-41BE-8ACD-808F638F2EAB}"/>
              </a:ext>
            </a:extLst>
          </p:cNvPr>
          <p:cNvSpPr/>
          <p:nvPr/>
        </p:nvSpPr>
        <p:spPr>
          <a:xfrm>
            <a:off x="9160666" y="3277550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fika 30" descr="Baza danych">
            <a:extLst>
              <a:ext uri="{FF2B5EF4-FFF2-40B4-BE49-F238E27FC236}">
                <a16:creationId xmlns:a16="http://schemas.microsoft.com/office/drawing/2014/main" id="{FBA1219F-2CD5-4025-A228-F00CEF66A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81101" y="30160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0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0" y="2360851"/>
            <a:ext cx="446198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What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value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does</a:t>
            </a:r>
            <a:r>
              <a:rPr lang="pl-PL" sz="2800" dirty="0">
                <a:latin typeface="Arial Black" panose="020B0A04020102020204" pitchFamily="34" charset="0"/>
              </a:rPr>
              <a:t> the Web Server </a:t>
            </a:r>
            <a:r>
              <a:rPr lang="pl-PL" sz="2800" dirty="0" err="1">
                <a:latin typeface="Arial Black" panose="020B0A04020102020204" pitchFamily="34" charset="0"/>
              </a:rPr>
              <a:t>add</a:t>
            </a:r>
            <a:r>
              <a:rPr lang="pl-PL" sz="2800" dirty="0">
                <a:latin typeface="Arial Black" panose="020B0A04020102020204" pitchFamily="34" charset="0"/>
              </a:rPr>
              <a:t>, </a:t>
            </a:r>
            <a:r>
              <a:rPr lang="pl-PL" sz="2800" dirty="0" err="1">
                <a:latin typeface="Arial Black" panose="020B0A04020102020204" pitchFamily="34" charset="0"/>
              </a:rPr>
              <a:t>anyway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48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38D179-4085-CEB9-C129-167219303EAB}"/>
              </a:ext>
            </a:extLst>
          </p:cNvPr>
          <p:cNvSpPr/>
          <p:nvPr/>
        </p:nvSpPr>
        <p:spPr>
          <a:xfrm>
            <a:off x="2257865" y="471268"/>
            <a:ext cx="3277772" cy="2405576"/>
          </a:xfrm>
          <a:custGeom>
            <a:avLst/>
            <a:gdLst>
              <a:gd name="connsiteX0" fmla="*/ 0 w 3277772"/>
              <a:gd name="connsiteY0" fmla="*/ 1202788 h 2405576"/>
              <a:gd name="connsiteX1" fmla="*/ 1638886 w 3277772"/>
              <a:gd name="connsiteY1" fmla="*/ 0 h 2405576"/>
              <a:gd name="connsiteX2" fmla="*/ 3277772 w 3277772"/>
              <a:gd name="connsiteY2" fmla="*/ 1202788 h 2405576"/>
              <a:gd name="connsiteX3" fmla="*/ 1638886 w 3277772"/>
              <a:gd name="connsiteY3" fmla="*/ 2405576 h 2405576"/>
              <a:gd name="connsiteX4" fmla="*/ 0 w 3277772"/>
              <a:gd name="connsiteY4" fmla="*/ 1202788 h 240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772" h="2405576" extrusionOk="0">
                <a:moveTo>
                  <a:pt x="0" y="1202788"/>
                </a:moveTo>
                <a:cubicBezTo>
                  <a:pt x="-35427" y="516655"/>
                  <a:pt x="680984" y="19805"/>
                  <a:pt x="1638886" y="0"/>
                </a:cubicBezTo>
                <a:cubicBezTo>
                  <a:pt x="2639337" y="20067"/>
                  <a:pt x="3141480" y="542841"/>
                  <a:pt x="3277772" y="1202788"/>
                </a:cubicBezTo>
                <a:cubicBezTo>
                  <a:pt x="3152775" y="1989135"/>
                  <a:pt x="2511694" y="2584239"/>
                  <a:pt x="1638886" y="2405576"/>
                </a:cubicBezTo>
                <a:cubicBezTo>
                  <a:pt x="655244" y="2362621"/>
                  <a:pt x="23442" y="1878270"/>
                  <a:pt x="0" y="120278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F20E51-50CB-21EB-7DA9-5856B2E2D358}"/>
              </a:ext>
            </a:extLst>
          </p:cNvPr>
          <p:cNvSpPr/>
          <p:nvPr/>
        </p:nvSpPr>
        <p:spPr>
          <a:xfrm>
            <a:off x="6180406" y="876885"/>
            <a:ext cx="4475871" cy="3052689"/>
          </a:xfrm>
          <a:custGeom>
            <a:avLst/>
            <a:gdLst>
              <a:gd name="connsiteX0" fmla="*/ 0 w 4475871"/>
              <a:gd name="connsiteY0" fmla="*/ 1526345 h 3052689"/>
              <a:gd name="connsiteX1" fmla="*/ 2237936 w 4475871"/>
              <a:gd name="connsiteY1" fmla="*/ 0 h 3052689"/>
              <a:gd name="connsiteX2" fmla="*/ 4475872 w 4475871"/>
              <a:gd name="connsiteY2" fmla="*/ 1526345 h 3052689"/>
              <a:gd name="connsiteX3" fmla="*/ 2237936 w 4475871"/>
              <a:gd name="connsiteY3" fmla="*/ 3052690 h 3052689"/>
              <a:gd name="connsiteX4" fmla="*/ 0 w 4475871"/>
              <a:gd name="connsiteY4" fmla="*/ 1526345 h 305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5871" h="3052689" extrusionOk="0">
                <a:moveTo>
                  <a:pt x="0" y="1526345"/>
                </a:moveTo>
                <a:cubicBezTo>
                  <a:pt x="-33290" y="662834"/>
                  <a:pt x="819893" y="68332"/>
                  <a:pt x="2237936" y="0"/>
                </a:cubicBezTo>
                <a:cubicBezTo>
                  <a:pt x="3527386" y="11257"/>
                  <a:pt x="4316008" y="688451"/>
                  <a:pt x="4475872" y="1526345"/>
                </a:cubicBezTo>
                <a:cubicBezTo>
                  <a:pt x="4389638" y="2453534"/>
                  <a:pt x="3462127" y="3117841"/>
                  <a:pt x="2237936" y="3052690"/>
                </a:cubicBezTo>
                <a:cubicBezTo>
                  <a:pt x="921504" y="3008672"/>
                  <a:pt x="82430" y="2408708"/>
                  <a:pt x="0" y="152634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27A93-3C63-37E1-52BA-773558139C42}"/>
              </a:ext>
            </a:extLst>
          </p:cNvPr>
          <p:cNvSpPr/>
          <p:nvPr/>
        </p:nvSpPr>
        <p:spPr>
          <a:xfrm>
            <a:off x="3275925" y="3366867"/>
            <a:ext cx="3068605" cy="2049195"/>
          </a:xfrm>
          <a:custGeom>
            <a:avLst/>
            <a:gdLst>
              <a:gd name="connsiteX0" fmla="*/ 0 w 3068605"/>
              <a:gd name="connsiteY0" fmla="*/ 1024598 h 2049195"/>
              <a:gd name="connsiteX1" fmla="*/ 1534303 w 3068605"/>
              <a:gd name="connsiteY1" fmla="*/ 0 h 2049195"/>
              <a:gd name="connsiteX2" fmla="*/ 3068606 w 3068605"/>
              <a:gd name="connsiteY2" fmla="*/ 1024598 h 2049195"/>
              <a:gd name="connsiteX3" fmla="*/ 1534303 w 3068605"/>
              <a:gd name="connsiteY3" fmla="*/ 2049196 h 2049195"/>
              <a:gd name="connsiteX4" fmla="*/ 0 w 3068605"/>
              <a:gd name="connsiteY4" fmla="*/ 1024598 h 20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605" h="2049195" extrusionOk="0">
                <a:moveTo>
                  <a:pt x="0" y="1024598"/>
                </a:moveTo>
                <a:cubicBezTo>
                  <a:pt x="-104628" y="394191"/>
                  <a:pt x="663343" y="8853"/>
                  <a:pt x="1534303" y="0"/>
                </a:cubicBezTo>
                <a:cubicBezTo>
                  <a:pt x="2535253" y="32332"/>
                  <a:pt x="3025154" y="460110"/>
                  <a:pt x="3068606" y="1024598"/>
                </a:cubicBezTo>
                <a:cubicBezTo>
                  <a:pt x="2992666" y="1664627"/>
                  <a:pt x="2368748" y="2120648"/>
                  <a:pt x="1534303" y="2049196"/>
                </a:cubicBezTo>
                <a:cubicBezTo>
                  <a:pt x="595493" y="1999168"/>
                  <a:pt x="146612" y="1660520"/>
                  <a:pt x="0" y="1024598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6" descr="Pojedyncze koło zębate">
            <a:extLst>
              <a:ext uri="{FF2B5EF4-FFF2-40B4-BE49-F238E27FC236}">
                <a16:creationId xmlns:a16="http://schemas.microsoft.com/office/drawing/2014/main" id="{AD2275C9-7577-07A4-3A1B-48D4D7983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848" y="1220314"/>
            <a:ext cx="914400" cy="914400"/>
          </a:xfrm>
          <a:prstGeom prst="rect">
            <a:avLst/>
          </a:prstGeom>
        </p:spPr>
      </p:pic>
      <p:pic>
        <p:nvPicPr>
          <p:cNvPr id="6" name="Grafika 30" descr="Baza danych">
            <a:extLst>
              <a:ext uri="{FF2B5EF4-FFF2-40B4-BE49-F238E27FC236}">
                <a16:creationId xmlns:a16="http://schemas.microsoft.com/office/drawing/2014/main" id="{891E239C-BEA4-6D5F-679E-6ABBAE5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437" y="3929574"/>
            <a:ext cx="914400" cy="914400"/>
          </a:xfrm>
          <a:prstGeom prst="rect">
            <a:avLst/>
          </a:prstGeom>
        </p:spPr>
      </p:pic>
      <p:pic>
        <p:nvPicPr>
          <p:cNvPr id="7" name="Grafika 17" descr="Diagram decyzji">
            <a:extLst>
              <a:ext uri="{FF2B5EF4-FFF2-40B4-BE49-F238E27FC236}">
                <a16:creationId xmlns:a16="http://schemas.microsoft.com/office/drawing/2014/main" id="{F1F84A8F-DA81-B11D-6BD9-85DEA2DC7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012" y="1998808"/>
            <a:ext cx="914400" cy="914400"/>
          </a:xfrm>
          <a:prstGeom prst="rect">
            <a:avLst/>
          </a:prstGeom>
        </p:spPr>
      </p:pic>
      <p:pic>
        <p:nvPicPr>
          <p:cNvPr id="8" name="Grafika 6" descr="Pojedyncze koło zębate">
            <a:extLst>
              <a:ext uri="{FF2B5EF4-FFF2-40B4-BE49-F238E27FC236}">
                <a16:creationId xmlns:a16="http://schemas.microsoft.com/office/drawing/2014/main" id="{CC9F09FF-6CE6-BD5F-68E3-2DA1DB77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1128214"/>
            <a:ext cx="914400" cy="914400"/>
          </a:xfrm>
          <a:prstGeom prst="rect">
            <a:avLst/>
          </a:prstGeom>
        </p:spPr>
      </p:pic>
      <p:pic>
        <p:nvPicPr>
          <p:cNvPr id="9" name="Grafika 6" descr="Pojedyncze koło zębate">
            <a:extLst>
              <a:ext uri="{FF2B5EF4-FFF2-40B4-BE49-F238E27FC236}">
                <a16:creationId xmlns:a16="http://schemas.microsoft.com/office/drawing/2014/main" id="{FFA1DFF8-07C9-D74A-465C-A1FFD96E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22" y="2568753"/>
            <a:ext cx="914400" cy="914400"/>
          </a:xfrm>
          <a:prstGeom prst="rect">
            <a:avLst/>
          </a:prstGeom>
        </p:spPr>
      </p:pic>
      <p:pic>
        <p:nvPicPr>
          <p:cNvPr id="10" name="Grafika 30" descr="Baza danych">
            <a:extLst>
              <a:ext uri="{FF2B5EF4-FFF2-40B4-BE49-F238E27FC236}">
                <a16:creationId xmlns:a16="http://schemas.microsoft.com/office/drawing/2014/main" id="{CD7685EB-9CC2-DAB9-C447-3DEF59BD1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1" y="1645466"/>
            <a:ext cx="530469" cy="530469"/>
          </a:xfrm>
          <a:prstGeom prst="rect">
            <a:avLst/>
          </a:prstGeom>
        </p:spPr>
      </p:pic>
      <p:pic>
        <p:nvPicPr>
          <p:cNvPr id="11" name="Grafika 30" descr="Baza danych">
            <a:extLst>
              <a:ext uri="{FF2B5EF4-FFF2-40B4-BE49-F238E27FC236}">
                <a16:creationId xmlns:a16="http://schemas.microsoft.com/office/drawing/2014/main" id="{A8BE151F-8048-6F11-0086-46FCCA3F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7340" y="3101632"/>
            <a:ext cx="530469" cy="5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0365FF-FC70-3AE9-6EF2-10D52CC1B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190" y="456919"/>
            <a:ext cx="796337" cy="79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8C731A-9CF0-59AD-F68D-4F2D28A96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705" y="3003453"/>
            <a:ext cx="1005839" cy="100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CE9F9-4F2A-2260-65DC-C8F2D8A32D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988" y="1146039"/>
            <a:ext cx="1121017" cy="1121017"/>
          </a:xfrm>
          <a:prstGeom prst="rect">
            <a:avLst/>
          </a:prstGeom>
        </p:spPr>
      </p:pic>
      <p:pic>
        <p:nvPicPr>
          <p:cNvPr id="23" name="Grafika 6" descr="Pojedyncze koło zębate">
            <a:extLst>
              <a:ext uri="{FF2B5EF4-FFF2-40B4-BE49-F238E27FC236}">
                <a16:creationId xmlns:a16="http://schemas.microsoft.com/office/drawing/2014/main" id="{7B8E121D-4B49-3E2E-CED0-1724200D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868" y="393426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04A396-40F5-1707-C992-13C3BBC1A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232" y="5017893"/>
            <a:ext cx="796337" cy="796337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F527192A-7E94-0A89-337B-FCBBD4988089}"/>
              </a:ext>
            </a:extLst>
          </p:cNvPr>
          <p:cNvSpPr/>
          <p:nvPr/>
        </p:nvSpPr>
        <p:spPr>
          <a:xfrm rot="1250203">
            <a:off x="2139118" y="3814792"/>
            <a:ext cx="1630867" cy="266971"/>
          </a:xfrm>
          <a:custGeom>
            <a:avLst/>
            <a:gdLst>
              <a:gd name="connsiteX0" fmla="*/ 0 w 1630867"/>
              <a:gd name="connsiteY0" fmla="*/ 66743 h 266971"/>
              <a:gd name="connsiteX1" fmla="*/ 497210 w 1630867"/>
              <a:gd name="connsiteY1" fmla="*/ 66743 h 266971"/>
              <a:gd name="connsiteX2" fmla="*/ 980349 w 1630867"/>
              <a:gd name="connsiteY2" fmla="*/ 66743 h 266971"/>
              <a:gd name="connsiteX3" fmla="*/ 1407199 w 1630867"/>
              <a:gd name="connsiteY3" fmla="*/ 66743 h 266971"/>
              <a:gd name="connsiteX4" fmla="*/ 1407199 w 1630867"/>
              <a:gd name="connsiteY4" fmla="*/ 0 h 266971"/>
              <a:gd name="connsiteX5" fmla="*/ 1630867 w 1630867"/>
              <a:gd name="connsiteY5" fmla="*/ 133486 h 266971"/>
              <a:gd name="connsiteX6" fmla="*/ 1407199 w 1630867"/>
              <a:gd name="connsiteY6" fmla="*/ 266971 h 266971"/>
              <a:gd name="connsiteX7" fmla="*/ 1407199 w 1630867"/>
              <a:gd name="connsiteY7" fmla="*/ 200228 h 266971"/>
              <a:gd name="connsiteX8" fmla="*/ 980349 w 1630867"/>
              <a:gd name="connsiteY8" fmla="*/ 200228 h 266971"/>
              <a:gd name="connsiteX9" fmla="*/ 553498 w 1630867"/>
              <a:gd name="connsiteY9" fmla="*/ 200228 h 266971"/>
              <a:gd name="connsiteX10" fmla="*/ 0 w 1630867"/>
              <a:gd name="connsiteY10" fmla="*/ 200228 h 266971"/>
              <a:gd name="connsiteX11" fmla="*/ 0 w 1630867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0867" h="266971" fill="none" extrusionOk="0">
                <a:moveTo>
                  <a:pt x="0" y="66743"/>
                </a:moveTo>
                <a:cubicBezTo>
                  <a:pt x="246777" y="66941"/>
                  <a:pt x="312656" y="68419"/>
                  <a:pt x="497210" y="66743"/>
                </a:cubicBezTo>
                <a:cubicBezTo>
                  <a:pt x="681764" y="65068"/>
                  <a:pt x="748405" y="59915"/>
                  <a:pt x="980349" y="66743"/>
                </a:cubicBezTo>
                <a:cubicBezTo>
                  <a:pt x="1212293" y="73571"/>
                  <a:pt x="1285294" y="62490"/>
                  <a:pt x="1407199" y="66743"/>
                </a:cubicBezTo>
                <a:cubicBezTo>
                  <a:pt x="1404500" y="40852"/>
                  <a:pt x="1407031" y="22928"/>
                  <a:pt x="1407199" y="0"/>
                </a:cubicBezTo>
                <a:cubicBezTo>
                  <a:pt x="1457405" y="27181"/>
                  <a:pt x="1569021" y="109604"/>
                  <a:pt x="1630867" y="133486"/>
                </a:cubicBezTo>
                <a:cubicBezTo>
                  <a:pt x="1530064" y="199413"/>
                  <a:pt x="1494009" y="220558"/>
                  <a:pt x="1407199" y="266971"/>
                </a:cubicBezTo>
                <a:cubicBezTo>
                  <a:pt x="1406889" y="242931"/>
                  <a:pt x="1404020" y="232441"/>
                  <a:pt x="1407199" y="200228"/>
                </a:cubicBezTo>
                <a:cubicBezTo>
                  <a:pt x="1298938" y="205442"/>
                  <a:pt x="1084530" y="215947"/>
                  <a:pt x="980349" y="200228"/>
                </a:cubicBezTo>
                <a:cubicBezTo>
                  <a:pt x="876168" y="184510"/>
                  <a:pt x="685259" y="179369"/>
                  <a:pt x="553498" y="200228"/>
                </a:cubicBezTo>
                <a:cubicBezTo>
                  <a:pt x="421737" y="221087"/>
                  <a:pt x="135287" y="198655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630867" h="266971" stroke="0" extrusionOk="0">
                <a:moveTo>
                  <a:pt x="0" y="66743"/>
                </a:moveTo>
                <a:cubicBezTo>
                  <a:pt x="100457" y="46182"/>
                  <a:pt x="238994" y="61168"/>
                  <a:pt x="454994" y="66743"/>
                </a:cubicBezTo>
                <a:cubicBezTo>
                  <a:pt x="670994" y="72318"/>
                  <a:pt x="764744" y="66156"/>
                  <a:pt x="881845" y="66743"/>
                </a:cubicBezTo>
                <a:cubicBezTo>
                  <a:pt x="998946" y="67330"/>
                  <a:pt x="1178796" y="58277"/>
                  <a:pt x="1407199" y="66743"/>
                </a:cubicBezTo>
                <a:cubicBezTo>
                  <a:pt x="1408121" y="43976"/>
                  <a:pt x="1406579" y="20856"/>
                  <a:pt x="1407199" y="0"/>
                </a:cubicBezTo>
                <a:cubicBezTo>
                  <a:pt x="1495450" y="38767"/>
                  <a:pt x="1535044" y="71136"/>
                  <a:pt x="1630867" y="133486"/>
                </a:cubicBezTo>
                <a:cubicBezTo>
                  <a:pt x="1551661" y="173741"/>
                  <a:pt x="1466427" y="241317"/>
                  <a:pt x="1407199" y="266971"/>
                </a:cubicBezTo>
                <a:cubicBezTo>
                  <a:pt x="1407124" y="238260"/>
                  <a:pt x="1405311" y="219366"/>
                  <a:pt x="1407199" y="200228"/>
                </a:cubicBezTo>
                <a:cubicBezTo>
                  <a:pt x="1317655" y="181029"/>
                  <a:pt x="1114799" y="220163"/>
                  <a:pt x="966277" y="200228"/>
                </a:cubicBezTo>
                <a:cubicBezTo>
                  <a:pt x="817755" y="180293"/>
                  <a:pt x="638795" y="207783"/>
                  <a:pt x="497210" y="200228"/>
                </a:cubicBezTo>
                <a:cubicBezTo>
                  <a:pt x="355625" y="192673"/>
                  <a:pt x="184539" y="192921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załka: w prawo 24">
            <a:extLst>
              <a:ext uri="{FF2B5EF4-FFF2-40B4-BE49-F238E27FC236}">
                <a16:creationId xmlns:a16="http://schemas.microsoft.com/office/drawing/2014/main" id="{226B7F59-C0CC-CA29-1E8A-13A8E731F7D7}"/>
              </a:ext>
            </a:extLst>
          </p:cNvPr>
          <p:cNvSpPr/>
          <p:nvPr/>
        </p:nvSpPr>
        <p:spPr>
          <a:xfrm rot="19991037" flipV="1">
            <a:off x="2125883" y="4716583"/>
            <a:ext cx="1731979" cy="311886"/>
          </a:xfrm>
          <a:custGeom>
            <a:avLst/>
            <a:gdLst>
              <a:gd name="connsiteX0" fmla="*/ 0 w 1731979"/>
              <a:gd name="connsiteY0" fmla="*/ 77972 h 311886"/>
              <a:gd name="connsiteX1" fmla="*/ 517893 w 1731979"/>
              <a:gd name="connsiteY1" fmla="*/ 77972 h 311886"/>
              <a:gd name="connsiteX2" fmla="*/ 1021128 w 1731979"/>
              <a:gd name="connsiteY2" fmla="*/ 77972 h 311886"/>
              <a:gd name="connsiteX3" fmla="*/ 1465734 w 1731979"/>
              <a:gd name="connsiteY3" fmla="*/ 77972 h 311886"/>
              <a:gd name="connsiteX4" fmla="*/ 1465734 w 1731979"/>
              <a:gd name="connsiteY4" fmla="*/ 0 h 311886"/>
              <a:gd name="connsiteX5" fmla="*/ 1731979 w 1731979"/>
              <a:gd name="connsiteY5" fmla="*/ 155943 h 311886"/>
              <a:gd name="connsiteX6" fmla="*/ 1465734 w 1731979"/>
              <a:gd name="connsiteY6" fmla="*/ 311886 h 311886"/>
              <a:gd name="connsiteX7" fmla="*/ 1465734 w 1731979"/>
              <a:gd name="connsiteY7" fmla="*/ 233915 h 311886"/>
              <a:gd name="connsiteX8" fmla="*/ 1021128 w 1731979"/>
              <a:gd name="connsiteY8" fmla="*/ 233915 h 311886"/>
              <a:gd name="connsiteX9" fmla="*/ 576522 w 1731979"/>
              <a:gd name="connsiteY9" fmla="*/ 233915 h 311886"/>
              <a:gd name="connsiteX10" fmla="*/ 0 w 1731979"/>
              <a:gd name="connsiteY10" fmla="*/ 233915 h 311886"/>
              <a:gd name="connsiteX11" fmla="*/ 0 w 1731979"/>
              <a:gd name="connsiteY11" fmla="*/ 77972 h 31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1979" h="311886" fill="none" extrusionOk="0">
                <a:moveTo>
                  <a:pt x="0" y="77972"/>
                </a:moveTo>
                <a:cubicBezTo>
                  <a:pt x="129972" y="70374"/>
                  <a:pt x="318338" y="78444"/>
                  <a:pt x="517893" y="77972"/>
                </a:cubicBezTo>
                <a:cubicBezTo>
                  <a:pt x="717448" y="77500"/>
                  <a:pt x="910585" y="92873"/>
                  <a:pt x="1021128" y="77972"/>
                </a:cubicBezTo>
                <a:cubicBezTo>
                  <a:pt x="1131671" y="63071"/>
                  <a:pt x="1292221" y="60425"/>
                  <a:pt x="1465734" y="77972"/>
                </a:cubicBezTo>
                <a:cubicBezTo>
                  <a:pt x="1466370" y="56057"/>
                  <a:pt x="1468984" y="26766"/>
                  <a:pt x="1465734" y="0"/>
                </a:cubicBezTo>
                <a:cubicBezTo>
                  <a:pt x="1555341" y="42992"/>
                  <a:pt x="1663096" y="99731"/>
                  <a:pt x="1731979" y="155943"/>
                </a:cubicBezTo>
                <a:cubicBezTo>
                  <a:pt x="1631546" y="197966"/>
                  <a:pt x="1541674" y="263743"/>
                  <a:pt x="1465734" y="311886"/>
                </a:cubicBezTo>
                <a:cubicBezTo>
                  <a:pt x="1468631" y="285598"/>
                  <a:pt x="1469287" y="263313"/>
                  <a:pt x="1465734" y="233915"/>
                </a:cubicBezTo>
                <a:cubicBezTo>
                  <a:pt x="1318135" y="253411"/>
                  <a:pt x="1228125" y="238227"/>
                  <a:pt x="1021128" y="233915"/>
                </a:cubicBezTo>
                <a:cubicBezTo>
                  <a:pt x="814131" y="229603"/>
                  <a:pt x="677678" y="245285"/>
                  <a:pt x="576522" y="233915"/>
                </a:cubicBezTo>
                <a:cubicBezTo>
                  <a:pt x="475366" y="222545"/>
                  <a:pt x="204959" y="249538"/>
                  <a:pt x="0" y="233915"/>
                </a:cubicBezTo>
                <a:cubicBezTo>
                  <a:pt x="-7119" y="197232"/>
                  <a:pt x="-6848" y="147048"/>
                  <a:pt x="0" y="77972"/>
                </a:cubicBezTo>
                <a:close/>
              </a:path>
              <a:path w="1731979" h="311886" stroke="0" extrusionOk="0">
                <a:moveTo>
                  <a:pt x="0" y="77972"/>
                </a:moveTo>
                <a:cubicBezTo>
                  <a:pt x="95444" y="100375"/>
                  <a:pt x="320944" y="79532"/>
                  <a:pt x="473921" y="77972"/>
                </a:cubicBezTo>
                <a:cubicBezTo>
                  <a:pt x="626898" y="76412"/>
                  <a:pt x="772715" y="87053"/>
                  <a:pt x="918527" y="77972"/>
                </a:cubicBezTo>
                <a:cubicBezTo>
                  <a:pt x="1064339" y="68891"/>
                  <a:pt x="1250786" y="84084"/>
                  <a:pt x="1465734" y="77972"/>
                </a:cubicBezTo>
                <a:cubicBezTo>
                  <a:pt x="1469484" y="53416"/>
                  <a:pt x="1468533" y="16615"/>
                  <a:pt x="1465734" y="0"/>
                </a:cubicBezTo>
                <a:cubicBezTo>
                  <a:pt x="1586098" y="64793"/>
                  <a:pt x="1639313" y="87164"/>
                  <a:pt x="1731979" y="155943"/>
                </a:cubicBezTo>
                <a:cubicBezTo>
                  <a:pt x="1642119" y="204268"/>
                  <a:pt x="1539676" y="280553"/>
                  <a:pt x="1465734" y="311886"/>
                </a:cubicBezTo>
                <a:cubicBezTo>
                  <a:pt x="1468665" y="286914"/>
                  <a:pt x="1463848" y="257792"/>
                  <a:pt x="1465734" y="233915"/>
                </a:cubicBezTo>
                <a:cubicBezTo>
                  <a:pt x="1289962" y="225550"/>
                  <a:pt x="1127237" y="216475"/>
                  <a:pt x="1006471" y="233915"/>
                </a:cubicBezTo>
                <a:cubicBezTo>
                  <a:pt x="885705" y="251355"/>
                  <a:pt x="659796" y="245037"/>
                  <a:pt x="517893" y="233915"/>
                </a:cubicBezTo>
                <a:cubicBezTo>
                  <a:pt x="375990" y="222793"/>
                  <a:pt x="227452" y="255330"/>
                  <a:pt x="0" y="233915"/>
                </a:cubicBezTo>
                <a:cubicBezTo>
                  <a:pt x="-5069" y="164170"/>
                  <a:pt x="-757" y="129942"/>
                  <a:pt x="0" y="7797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536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Strzałka: w prawo 10">
            <a:extLst>
              <a:ext uri="{FF2B5EF4-FFF2-40B4-BE49-F238E27FC236}">
                <a16:creationId xmlns:a16="http://schemas.microsoft.com/office/drawing/2014/main" id="{E216ABEB-8DC4-E67F-58BB-C6CD8FA5507D}"/>
              </a:ext>
            </a:extLst>
          </p:cNvPr>
          <p:cNvSpPr/>
          <p:nvPr/>
        </p:nvSpPr>
        <p:spPr>
          <a:xfrm rot="16667574">
            <a:off x="3688675" y="2838598"/>
            <a:ext cx="1481136" cy="400050"/>
          </a:xfrm>
          <a:custGeom>
            <a:avLst/>
            <a:gdLst>
              <a:gd name="connsiteX0" fmla="*/ 0 w 1481136"/>
              <a:gd name="connsiteY0" fmla="*/ 100013 h 400050"/>
              <a:gd name="connsiteX1" fmla="*/ 560810 w 1481136"/>
              <a:gd name="connsiteY1" fmla="*/ 100013 h 400050"/>
              <a:gd name="connsiteX2" fmla="*/ 1099628 w 1481136"/>
              <a:gd name="connsiteY2" fmla="*/ 100013 h 400050"/>
              <a:gd name="connsiteX3" fmla="*/ 1099628 w 1481136"/>
              <a:gd name="connsiteY3" fmla="*/ 0 h 400050"/>
              <a:gd name="connsiteX4" fmla="*/ 1481136 w 1481136"/>
              <a:gd name="connsiteY4" fmla="*/ 200025 h 400050"/>
              <a:gd name="connsiteX5" fmla="*/ 1099628 w 1481136"/>
              <a:gd name="connsiteY5" fmla="*/ 400050 h 400050"/>
              <a:gd name="connsiteX6" fmla="*/ 1099628 w 1481136"/>
              <a:gd name="connsiteY6" fmla="*/ 300038 h 400050"/>
              <a:gd name="connsiteX7" fmla="*/ 549814 w 1481136"/>
              <a:gd name="connsiteY7" fmla="*/ 300038 h 400050"/>
              <a:gd name="connsiteX8" fmla="*/ 0 w 1481136"/>
              <a:gd name="connsiteY8" fmla="*/ 300038 h 400050"/>
              <a:gd name="connsiteX9" fmla="*/ 0 w 1481136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136" h="400050" fill="none" extrusionOk="0">
                <a:moveTo>
                  <a:pt x="0" y="100013"/>
                </a:moveTo>
                <a:cubicBezTo>
                  <a:pt x="220155" y="95512"/>
                  <a:pt x="305121" y="82623"/>
                  <a:pt x="560810" y="100013"/>
                </a:cubicBezTo>
                <a:cubicBezTo>
                  <a:pt x="816499" y="117404"/>
                  <a:pt x="950350" y="96852"/>
                  <a:pt x="1099628" y="100013"/>
                </a:cubicBezTo>
                <a:cubicBezTo>
                  <a:pt x="1101440" y="71732"/>
                  <a:pt x="1103140" y="24894"/>
                  <a:pt x="1099628" y="0"/>
                </a:cubicBezTo>
                <a:cubicBezTo>
                  <a:pt x="1265386" y="62878"/>
                  <a:pt x="1349585" y="108921"/>
                  <a:pt x="1481136" y="200025"/>
                </a:cubicBezTo>
                <a:cubicBezTo>
                  <a:pt x="1343895" y="266623"/>
                  <a:pt x="1224227" y="325063"/>
                  <a:pt x="1099628" y="400050"/>
                </a:cubicBezTo>
                <a:cubicBezTo>
                  <a:pt x="1103997" y="368414"/>
                  <a:pt x="1102205" y="324265"/>
                  <a:pt x="1099628" y="300038"/>
                </a:cubicBezTo>
                <a:cubicBezTo>
                  <a:pt x="952539" y="309018"/>
                  <a:pt x="663625" y="313774"/>
                  <a:pt x="549814" y="300038"/>
                </a:cubicBezTo>
                <a:cubicBezTo>
                  <a:pt x="436003" y="286302"/>
                  <a:pt x="187736" y="3080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481136" h="400050" stroke="0" extrusionOk="0">
                <a:moveTo>
                  <a:pt x="0" y="100013"/>
                </a:moveTo>
                <a:cubicBezTo>
                  <a:pt x="107847" y="102376"/>
                  <a:pt x="373311" y="120770"/>
                  <a:pt x="538818" y="100013"/>
                </a:cubicBezTo>
                <a:cubicBezTo>
                  <a:pt x="704325" y="79256"/>
                  <a:pt x="840666" y="75683"/>
                  <a:pt x="1099628" y="100013"/>
                </a:cubicBezTo>
                <a:cubicBezTo>
                  <a:pt x="1103762" y="64584"/>
                  <a:pt x="1101015" y="24657"/>
                  <a:pt x="1099628" y="0"/>
                </a:cubicBezTo>
                <a:cubicBezTo>
                  <a:pt x="1241073" y="88303"/>
                  <a:pt x="1367977" y="141660"/>
                  <a:pt x="1481136" y="200025"/>
                </a:cubicBezTo>
                <a:cubicBezTo>
                  <a:pt x="1325688" y="299486"/>
                  <a:pt x="1211763" y="355669"/>
                  <a:pt x="1099628" y="400050"/>
                </a:cubicBezTo>
                <a:cubicBezTo>
                  <a:pt x="1098386" y="359013"/>
                  <a:pt x="1102327" y="343610"/>
                  <a:pt x="1099628" y="300038"/>
                </a:cubicBezTo>
                <a:cubicBezTo>
                  <a:pt x="836259" y="280058"/>
                  <a:pt x="780225" y="307782"/>
                  <a:pt x="571807" y="300038"/>
                </a:cubicBezTo>
                <a:cubicBezTo>
                  <a:pt x="363389" y="292294"/>
                  <a:pt x="274082" y="312015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Strzałka: w prawo 10">
            <a:extLst>
              <a:ext uri="{FF2B5EF4-FFF2-40B4-BE49-F238E27FC236}">
                <a16:creationId xmlns:a16="http://schemas.microsoft.com/office/drawing/2014/main" id="{DC1AC569-F874-649F-7425-43C50D875232}"/>
              </a:ext>
            </a:extLst>
          </p:cNvPr>
          <p:cNvSpPr/>
          <p:nvPr/>
        </p:nvSpPr>
        <p:spPr>
          <a:xfrm rot="19348070">
            <a:off x="4403775" y="3155116"/>
            <a:ext cx="2546702" cy="400050"/>
          </a:xfrm>
          <a:custGeom>
            <a:avLst/>
            <a:gdLst>
              <a:gd name="connsiteX0" fmla="*/ 0 w 2546702"/>
              <a:gd name="connsiteY0" fmla="*/ 100013 h 400050"/>
              <a:gd name="connsiteX1" fmla="*/ 531445 w 2546702"/>
              <a:gd name="connsiteY1" fmla="*/ 100013 h 400050"/>
              <a:gd name="connsiteX2" fmla="*/ 1084148 w 2546702"/>
              <a:gd name="connsiteY2" fmla="*/ 100013 h 400050"/>
              <a:gd name="connsiteX3" fmla="*/ 1551820 w 2546702"/>
              <a:gd name="connsiteY3" fmla="*/ 100013 h 400050"/>
              <a:gd name="connsiteX4" fmla="*/ 2125781 w 2546702"/>
              <a:gd name="connsiteY4" fmla="*/ 100013 h 400050"/>
              <a:gd name="connsiteX5" fmla="*/ 2125781 w 2546702"/>
              <a:gd name="connsiteY5" fmla="*/ 0 h 400050"/>
              <a:gd name="connsiteX6" fmla="*/ 2546702 w 2546702"/>
              <a:gd name="connsiteY6" fmla="*/ 200025 h 400050"/>
              <a:gd name="connsiteX7" fmla="*/ 2125781 w 2546702"/>
              <a:gd name="connsiteY7" fmla="*/ 400050 h 400050"/>
              <a:gd name="connsiteX8" fmla="*/ 2125781 w 2546702"/>
              <a:gd name="connsiteY8" fmla="*/ 300038 h 400050"/>
              <a:gd name="connsiteX9" fmla="*/ 1636851 w 2546702"/>
              <a:gd name="connsiteY9" fmla="*/ 300038 h 400050"/>
              <a:gd name="connsiteX10" fmla="*/ 1062891 w 2546702"/>
              <a:gd name="connsiteY10" fmla="*/ 300038 h 400050"/>
              <a:gd name="connsiteX11" fmla="*/ 552703 w 2546702"/>
              <a:gd name="connsiteY11" fmla="*/ 300038 h 400050"/>
              <a:gd name="connsiteX12" fmla="*/ 0 w 2546702"/>
              <a:gd name="connsiteY12" fmla="*/ 300038 h 400050"/>
              <a:gd name="connsiteX13" fmla="*/ 0 w 2546702"/>
              <a:gd name="connsiteY13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46702" h="400050" fill="none" extrusionOk="0">
                <a:moveTo>
                  <a:pt x="0" y="100013"/>
                </a:moveTo>
                <a:cubicBezTo>
                  <a:pt x="211329" y="105156"/>
                  <a:pt x="350930" y="120299"/>
                  <a:pt x="531445" y="100013"/>
                </a:cubicBezTo>
                <a:cubicBezTo>
                  <a:pt x="711961" y="79727"/>
                  <a:pt x="817817" y="95981"/>
                  <a:pt x="1084148" y="100013"/>
                </a:cubicBezTo>
                <a:cubicBezTo>
                  <a:pt x="1350479" y="104045"/>
                  <a:pt x="1396750" y="103869"/>
                  <a:pt x="1551820" y="100013"/>
                </a:cubicBezTo>
                <a:cubicBezTo>
                  <a:pt x="1706890" y="96157"/>
                  <a:pt x="2005910" y="111121"/>
                  <a:pt x="2125781" y="100013"/>
                </a:cubicBezTo>
                <a:cubicBezTo>
                  <a:pt x="2124538" y="76936"/>
                  <a:pt x="2125160" y="39604"/>
                  <a:pt x="2125781" y="0"/>
                </a:cubicBezTo>
                <a:cubicBezTo>
                  <a:pt x="2213759" y="60562"/>
                  <a:pt x="2409374" y="126654"/>
                  <a:pt x="2546702" y="200025"/>
                </a:cubicBezTo>
                <a:cubicBezTo>
                  <a:pt x="2445803" y="263855"/>
                  <a:pt x="2338826" y="318690"/>
                  <a:pt x="2125781" y="400050"/>
                </a:cubicBezTo>
                <a:cubicBezTo>
                  <a:pt x="2121659" y="362156"/>
                  <a:pt x="2124443" y="347872"/>
                  <a:pt x="2125781" y="300038"/>
                </a:cubicBezTo>
                <a:cubicBezTo>
                  <a:pt x="1974631" y="300241"/>
                  <a:pt x="1750442" y="288404"/>
                  <a:pt x="1636851" y="300038"/>
                </a:cubicBezTo>
                <a:cubicBezTo>
                  <a:pt x="1523260" y="311673"/>
                  <a:pt x="1258844" y="295914"/>
                  <a:pt x="1062891" y="300038"/>
                </a:cubicBezTo>
                <a:cubicBezTo>
                  <a:pt x="866938" y="304162"/>
                  <a:pt x="807253" y="321592"/>
                  <a:pt x="552703" y="300038"/>
                </a:cubicBezTo>
                <a:cubicBezTo>
                  <a:pt x="298153" y="278484"/>
                  <a:pt x="148761" y="303232"/>
                  <a:pt x="0" y="300038"/>
                </a:cubicBezTo>
                <a:cubicBezTo>
                  <a:pt x="-3250" y="221938"/>
                  <a:pt x="-9498" y="159660"/>
                  <a:pt x="0" y="100013"/>
                </a:cubicBezTo>
                <a:close/>
              </a:path>
              <a:path w="2546702" h="400050" stroke="0" extrusionOk="0">
                <a:moveTo>
                  <a:pt x="0" y="100013"/>
                </a:moveTo>
                <a:cubicBezTo>
                  <a:pt x="129203" y="115652"/>
                  <a:pt x="328387" y="98524"/>
                  <a:pt x="510187" y="100013"/>
                </a:cubicBezTo>
                <a:cubicBezTo>
                  <a:pt x="691987" y="101502"/>
                  <a:pt x="744050" y="121405"/>
                  <a:pt x="977859" y="100013"/>
                </a:cubicBezTo>
                <a:cubicBezTo>
                  <a:pt x="1211668" y="78621"/>
                  <a:pt x="1389552" y="109817"/>
                  <a:pt x="1551820" y="100013"/>
                </a:cubicBezTo>
                <a:cubicBezTo>
                  <a:pt x="1714088" y="90209"/>
                  <a:pt x="1979607" y="85453"/>
                  <a:pt x="2125781" y="100013"/>
                </a:cubicBezTo>
                <a:cubicBezTo>
                  <a:pt x="2123290" y="69286"/>
                  <a:pt x="2130516" y="48625"/>
                  <a:pt x="2125781" y="0"/>
                </a:cubicBezTo>
                <a:cubicBezTo>
                  <a:pt x="2314648" y="98857"/>
                  <a:pt x="2350504" y="111707"/>
                  <a:pt x="2546702" y="200025"/>
                </a:cubicBezTo>
                <a:cubicBezTo>
                  <a:pt x="2390082" y="294320"/>
                  <a:pt x="2269241" y="325994"/>
                  <a:pt x="2125781" y="400050"/>
                </a:cubicBezTo>
                <a:cubicBezTo>
                  <a:pt x="2126673" y="356041"/>
                  <a:pt x="2130417" y="334849"/>
                  <a:pt x="2125781" y="300038"/>
                </a:cubicBezTo>
                <a:cubicBezTo>
                  <a:pt x="2005974" y="305029"/>
                  <a:pt x="1780062" y="279834"/>
                  <a:pt x="1594336" y="300038"/>
                </a:cubicBezTo>
                <a:cubicBezTo>
                  <a:pt x="1408610" y="320242"/>
                  <a:pt x="1252110" y="306483"/>
                  <a:pt x="1084148" y="300038"/>
                </a:cubicBezTo>
                <a:cubicBezTo>
                  <a:pt x="916186" y="293593"/>
                  <a:pt x="693410" y="285383"/>
                  <a:pt x="510187" y="300038"/>
                </a:cubicBezTo>
                <a:cubicBezTo>
                  <a:pt x="326964" y="314693"/>
                  <a:pt x="244082" y="317933"/>
                  <a:pt x="0" y="300038"/>
                </a:cubicBezTo>
                <a:cubicBezTo>
                  <a:pt x="3600" y="242050"/>
                  <a:pt x="7094" y="145487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10521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4">
            <a:extLst>
              <a:ext uri="{FF2B5EF4-FFF2-40B4-BE49-F238E27FC236}">
                <a16:creationId xmlns:a16="http://schemas.microsoft.com/office/drawing/2014/main" id="{DAB475FC-A4ED-E3AD-747C-71221255A1EA}"/>
              </a:ext>
            </a:extLst>
          </p:cNvPr>
          <p:cNvSpPr/>
          <p:nvPr/>
        </p:nvSpPr>
        <p:spPr>
          <a:xfrm rot="19893111">
            <a:off x="9411418" y="1050758"/>
            <a:ext cx="922550" cy="284826"/>
          </a:xfrm>
          <a:custGeom>
            <a:avLst/>
            <a:gdLst>
              <a:gd name="connsiteX0" fmla="*/ 0 w 922550"/>
              <a:gd name="connsiteY0" fmla="*/ 71207 h 284826"/>
              <a:gd name="connsiteX1" fmla="*/ 397870 w 922550"/>
              <a:gd name="connsiteY1" fmla="*/ 71207 h 284826"/>
              <a:gd name="connsiteX2" fmla="*/ 780137 w 922550"/>
              <a:gd name="connsiteY2" fmla="*/ 71207 h 284826"/>
              <a:gd name="connsiteX3" fmla="*/ 780137 w 922550"/>
              <a:gd name="connsiteY3" fmla="*/ 0 h 284826"/>
              <a:gd name="connsiteX4" fmla="*/ 922550 w 922550"/>
              <a:gd name="connsiteY4" fmla="*/ 142413 h 284826"/>
              <a:gd name="connsiteX5" fmla="*/ 780137 w 922550"/>
              <a:gd name="connsiteY5" fmla="*/ 284826 h 284826"/>
              <a:gd name="connsiteX6" fmla="*/ 780137 w 922550"/>
              <a:gd name="connsiteY6" fmla="*/ 213620 h 284826"/>
              <a:gd name="connsiteX7" fmla="*/ 390069 w 922550"/>
              <a:gd name="connsiteY7" fmla="*/ 213620 h 284826"/>
              <a:gd name="connsiteX8" fmla="*/ 0 w 922550"/>
              <a:gd name="connsiteY8" fmla="*/ 213620 h 284826"/>
              <a:gd name="connsiteX9" fmla="*/ 0 w 922550"/>
              <a:gd name="connsiteY9" fmla="*/ 71207 h 2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2550" h="284826" fill="none" extrusionOk="0">
                <a:moveTo>
                  <a:pt x="0" y="71207"/>
                </a:moveTo>
                <a:cubicBezTo>
                  <a:pt x="126909" y="53444"/>
                  <a:pt x="199403" y="82527"/>
                  <a:pt x="397870" y="71207"/>
                </a:cubicBezTo>
                <a:cubicBezTo>
                  <a:pt x="596337" y="59888"/>
                  <a:pt x="660164" y="73763"/>
                  <a:pt x="780137" y="71207"/>
                </a:cubicBezTo>
                <a:cubicBezTo>
                  <a:pt x="777942" y="43811"/>
                  <a:pt x="779997" y="16513"/>
                  <a:pt x="780137" y="0"/>
                </a:cubicBezTo>
                <a:cubicBezTo>
                  <a:pt x="826914" y="48141"/>
                  <a:pt x="872586" y="88436"/>
                  <a:pt x="922550" y="142413"/>
                </a:cubicBezTo>
                <a:cubicBezTo>
                  <a:pt x="853362" y="203132"/>
                  <a:pt x="813501" y="251490"/>
                  <a:pt x="780137" y="284826"/>
                </a:cubicBezTo>
                <a:cubicBezTo>
                  <a:pt x="782068" y="269098"/>
                  <a:pt x="777226" y="245285"/>
                  <a:pt x="780137" y="213620"/>
                </a:cubicBezTo>
                <a:cubicBezTo>
                  <a:pt x="687330" y="219127"/>
                  <a:pt x="542109" y="229860"/>
                  <a:pt x="390069" y="213620"/>
                </a:cubicBezTo>
                <a:cubicBezTo>
                  <a:pt x="238029" y="197380"/>
                  <a:pt x="188806" y="221619"/>
                  <a:pt x="0" y="213620"/>
                </a:cubicBezTo>
                <a:cubicBezTo>
                  <a:pt x="-6381" y="144081"/>
                  <a:pt x="-4594" y="114771"/>
                  <a:pt x="0" y="71207"/>
                </a:cubicBezTo>
                <a:close/>
              </a:path>
              <a:path w="922550" h="284826" stroke="0" extrusionOk="0">
                <a:moveTo>
                  <a:pt x="0" y="71207"/>
                </a:moveTo>
                <a:cubicBezTo>
                  <a:pt x="94730" y="83164"/>
                  <a:pt x="272143" y="78102"/>
                  <a:pt x="382267" y="71207"/>
                </a:cubicBezTo>
                <a:cubicBezTo>
                  <a:pt x="492391" y="64312"/>
                  <a:pt x="633353" y="73883"/>
                  <a:pt x="780137" y="71207"/>
                </a:cubicBezTo>
                <a:cubicBezTo>
                  <a:pt x="779497" y="50407"/>
                  <a:pt x="776923" y="25343"/>
                  <a:pt x="780137" y="0"/>
                </a:cubicBezTo>
                <a:cubicBezTo>
                  <a:pt x="848769" y="62238"/>
                  <a:pt x="897654" y="109726"/>
                  <a:pt x="922550" y="142413"/>
                </a:cubicBezTo>
                <a:cubicBezTo>
                  <a:pt x="889626" y="169383"/>
                  <a:pt x="822792" y="227936"/>
                  <a:pt x="780137" y="284826"/>
                </a:cubicBezTo>
                <a:cubicBezTo>
                  <a:pt x="778467" y="268594"/>
                  <a:pt x="777030" y="239494"/>
                  <a:pt x="780137" y="213620"/>
                </a:cubicBezTo>
                <a:cubicBezTo>
                  <a:pt x="615062" y="202001"/>
                  <a:pt x="504925" y="204148"/>
                  <a:pt x="405671" y="213620"/>
                </a:cubicBezTo>
                <a:cubicBezTo>
                  <a:pt x="306417" y="223092"/>
                  <a:pt x="127758" y="202041"/>
                  <a:pt x="0" y="213620"/>
                </a:cubicBezTo>
                <a:cubicBezTo>
                  <a:pt x="-5858" y="173789"/>
                  <a:pt x="4858" y="104866"/>
                  <a:pt x="0" y="712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Strzałka: w prawo 10">
            <a:extLst>
              <a:ext uri="{FF2B5EF4-FFF2-40B4-BE49-F238E27FC236}">
                <a16:creationId xmlns:a16="http://schemas.microsoft.com/office/drawing/2014/main" id="{2746C77C-A9EC-543A-0CB1-33351BEBC8A4}"/>
              </a:ext>
            </a:extLst>
          </p:cNvPr>
          <p:cNvSpPr/>
          <p:nvPr/>
        </p:nvSpPr>
        <p:spPr>
          <a:xfrm rot="20030116">
            <a:off x="7679013" y="1710675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Strzałka: w prawo 10">
            <a:extLst>
              <a:ext uri="{FF2B5EF4-FFF2-40B4-BE49-F238E27FC236}">
                <a16:creationId xmlns:a16="http://schemas.microsoft.com/office/drawing/2014/main" id="{7E910D45-8C43-7303-AB49-300EFEA852C5}"/>
              </a:ext>
            </a:extLst>
          </p:cNvPr>
          <p:cNvSpPr/>
          <p:nvPr/>
        </p:nvSpPr>
        <p:spPr>
          <a:xfrm rot="1146130" flipV="1">
            <a:off x="7721328" y="2601597"/>
            <a:ext cx="802020" cy="400050"/>
          </a:xfrm>
          <a:custGeom>
            <a:avLst/>
            <a:gdLst>
              <a:gd name="connsiteX0" fmla="*/ 0 w 802020"/>
              <a:gd name="connsiteY0" fmla="*/ 100013 h 400050"/>
              <a:gd name="connsiteX1" fmla="*/ 517788 w 802020"/>
              <a:gd name="connsiteY1" fmla="*/ 100013 h 400050"/>
              <a:gd name="connsiteX2" fmla="*/ 517788 w 802020"/>
              <a:gd name="connsiteY2" fmla="*/ 0 h 400050"/>
              <a:gd name="connsiteX3" fmla="*/ 802020 w 802020"/>
              <a:gd name="connsiteY3" fmla="*/ 200025 h 400050"/>
              <a:gd name="connsiteX4" fmla="*/ 517788 w 802020"/>
              <a:gd name="connsiteY4" fmla="*/ 400050 h 400050"/>
              <a:gd name="connsiteX5" fmla="*/ 517788 w 802020"/>
              <a:gd name="connsiteY5" fmla="*/ 300038 h 400050"/>
              <a:gd name="connsiteX6" fmla="*/ 0 w 802020"/>
              <a:gd name="connsiteY6" fmla="*/ 300038 h 400050"/>
              <a:gd name="connsiteX7" fmla="*/ 0 w 802020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020" h="400050" fill="none" extrusionOk="0">
                <a:moveTo>
                  <a:pt x="0" y="100013"/>
                </a:moveTo>
                <a:cubicBezTo>
                  <a:pt x="115014" y="91061"/>
                  <a:pt x="385519" y="116236"/>
                  <a:pt x="517788" y="100013"/>
                </a:cubicBezTo>
                <a:cubicBezTo>
                  <a:pt x="522535" y="56363"/>
                  <a:pt x="522175" y="49854"/>
                  <a:pt x="517788" y="0"/>
                </a:cubicBezTo>
                <a:cubicBezTo>
                  <a:pt x="584038" y="49316"/>
                  <a:pt x="691144" y="120781"/>
                  <a:pt x="802020" y="200025"/>
                </a:cubicBezTo>
                <a:cubicBezTo>
                  <a:pt x="718650" y="264724"/>
                  <a:pt x="583077" y="344285"/>
                  <a:pt x="517788" y="400050"/>
                </a:cubicBezTo>
                <a:cubicBezTo>
                  <a:pt x="517751" y="351221"/>
                  <a:pt x="517368" y="345411"/>
                  <a:pt x="517788" y="300038"/>
                </a:cubicBezTo>
                <a:cubicBezTo>
                  <a:pt x="412164" y="291878"/>
                  <a:pt x="223842" y="319853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802020" h="400050" stroke="0" extrusionOk="0">
                <a:moveTo>
                  <a:pt x="0" y="100013"/>
                </a:moveTo>
                <a:cubicBezTo>
                  <a:pt x="182206" y="89004"/>
                  <a:pt x="299873" y="80537"/>
                  <a:pt x="517788" y="100013"/>
                </a:cubicBezTo>
                <a:cubicBezTo>
                  <a:pt x="520098" y="79190"/>
                  <a:pt x="519221" y="22913"/>
                  <a:pt x="517788" y="0"/>
                </a:cubicBezTo>
                <a:cubicBezTo>
                  <a:pt x="583361" y="46468"/>
                  <a:pt x="710261" y="122947"/>
                  <a:pt x="802020" y="200025"/>
                </a:cubicBezTo>
                <a:cubicBezTo>
                  <a:pt x="724566" y="233632"/>
                  <a:pt x="580430" y="347811"/>
                  <a:pt x="517788" y="400050"/>
                </a:cubicBezTo>
                <a:cubicBezTo>
                  <a:pt x="512889" y="361330"/>
                  <a:pt x="518273" y="330212"/>
                  <a:pt x="517788" y="300038"/>
                </a:cubicBezTo>
                <a:cubicBezTo>
                  <a:pt x="384547" y="324354"/>
                  <a:pt x="228901" y="296956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104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fika 26">
            <a:extLst>
              <a:ext uri="{FF2B5EF4-FFF2-40B4-BE49-F238E27FC236}">
                <a16:creationId xmlns:a16="http://schemas.microsoft.com/office/drawing/2014/main" id="{21945912-53E1-4D3C-BD35-50DBE1AC1B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2332" y="1147143"/>
            <a:ext cx="572212" cy="629433"/>
          </a:xfrm>
          <a:prstGeom prst="rect">
            <a:avLst/>
          </a:prstGeom>
        </p:spPr>
      </p:pic>
      <p:pic>
        <p:nvPicPr>
          <p:cNvPr id="35" name="Grafika 24">
            <a:extLst>
              <a:ext uri="{FF2B5EF4-FFF2-40B4-BE49-F238E27FC236}">
                <a16:creationId xmlns:a16="http://schemas.microsoft.com/office/drawing/2014/main" id="{87E87448-6BCE-9464-7A6E-D903D26DAF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51053" y="2568753"/>
            <a:ext cx="637346" cy="701081"/>
          </a:xfrm>
          <a:prstGeom prst="rect">
            <a:avLst/>
          </a:prstGeom>
        </p:spPr>
      </p:pic>
      <p:sp>
        <p:nvSpPr>
          <p:cNvPr id="36" name="Strzałka: w prawo 24">
            <a:extLst>
              <a:ext uri="{FF2B5EF4-FFF2-40B4-BE49-F238E27FC236}">
                <a16:creationId xmlns:a16="http://schemas.microsoft.com/office/drawing/2014/main" id="{86A6AA96-311A-363C-4F79-211B2E62B360}"/>
              </a:ext>
            </a:extLst>
          </p:cNvPr>
          <p:cNvSpPr/>
          <p:nvPr/>
        </p:nvSpPr>
        <p:spPr>
          <a:xfrm>
            <a:off x="4653891" y="4228229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24">
            <a:extLst>
              <a:ext uri="{FF2B5EF4-FFF2-40B4-BE49-F238E27FC236}">
                <a16:creationId xmlns:a16="http://schemas.microsoft.com/office/drawing/2014/main" id="{FFEB9CC3-759B-6168-7FDA-E34FD4A6791C}"/>
              </a:ext>
            </a:extLst>
          </p:cNvPr>
          <p:cNvSpPr/>
          <p:nvPr/>
        </p:nvSpPr>
        <p:spPr>
          <a:xfrm rot="10800000">
            <a:off x="3610707" y="1487164"/>
            <a:ext cx="538097" cy="316603"/>
          </a:xfrm>
          <a:custGeom>
            <a:avLst/>
            <a:gdLst>
              <a:gd name="connsiteX0" fmla="*/ 0 w 538097"/>
              <a:gd name="connsiteY0" fmla="*/ 79151 h 316603"/>
              <a:gd name="connsiteX1" fmla="*/ 348259 w 538097"/>
              <a:gd name="connsiteY1" fmla="*/ 79151 h 316603"/>
              <a:gd name="connsiteX2" fmla="*/ 348259 w 538097"/>
              <a:gd name="connsiteY2" fmla="*/ 0 h 316603"/>
              <a:gd name="connsiteX3" fmla="*/ 538097 w 538097"/>
              <a:gd name="connsiteY3" fmla="*/ 158302 h 316603"/>
              <a:gd name="connsiteX4" fmla="*/ 348259 w 538097"/>
              <a:gd name="connsiteY4" fmla="*/ 316603 h 316603"/>
              <a:gd name="connsiteX5" fmla="*/ 348259 w 538097"/>
              <a:gd name="connsiteY5" fmla="*/ 237452 h 316603"/>
              <a:gd name="connsiteX6" fmla="*/ 0 w 538097"/>
              <a:gd name="connsiteY6" fmla="*/ 237452 h 316603"/>
              <a:gd name="connsiteX7" fmla="*/ 0 w 538097"/>
              <a:gd name="connsiteY7" fmla="*/ 79151 h 31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97" h="316603" fill="none" extrusionOk="0">
                <a:moveTo>
                  <a:pt x="0" y="79151"/>
                </a:moveTo>
                <a:cubicBezTo>
                  <a:pt x="162017" y="85501"/>
                  <a:pt x="239009" y="65438"/>
                  <a:pt x="348259" y="79151"/>
                </a:cubicBezTo>
                <a:cubicBezTo>
                  <a:pt x="349775" y="49365"/>
                  <a:pt x="349487" y="29808"/>
                  <a:pt x="348259" y="0"/>
                </a:cubicBezTo>
                <a:cubicBezTo>
                  <a:pt x="410886" y="66410"/>
                  <a:pt x="491240" y="127577"/>
                  <a:pt x="538097" y="158302"/>
                </a:cubicBezTo>
                <a:cubicBezTo>
                  <a:pt x="475483" y="222833"/>
                  <a:pt x="382562" y="277714"/>
                  <a:pt x="348259" y="316603"/>
                </a:cubicBezTo>
                <a:cubicBezTo>
                  <a:pt x="352005" y="281593"/>
                  <a:pt x="345959" y="261106"/>
                  <a:pt x="348259" y="237452"/>
                </a:cubicBezTo>
                <a:cubicBezTo>
                  <a:pt x="196450" y="246674"/>
                  <a:pt x="143019" y="251641"/>
                  <a:pt x="0" y="237452"/>
                </a:cubicBezTo>
                <a:cubicBezTo>
                  <a:pt x="-4058" y="194002"/>
                  <a:pt x="111" y="129218"/>
                  <a:pt x="0" y="79151"/>
                </a:cubicBezTo>
                <a:close/>
              </a:path>
              <a:path w="538097" h="316603" stroke="0" extrusionOk="0">
                <a:moveTo>
                  <a:pt x="0" y="79151"/>
                </a:moveTo>
                <a:cubicBezTo>
                  <a:pt x="133661" y="83907"/>
                  <a:pt x="249557" y="72301"/>
                  <a:pt x="348259" y="79151"/>
                </a:cubicBezTo>
                <a:cubicBezTo>
                  <a:pt x="348725" y="58540"/>
                  <a:pt x="350597" y="33277"/>
                  <a:pt x="348259" y="0"/>
                </a:cubicBezTo>
                <a:cubicBezTo>
                  <a:pt x="390741" y="34554"/>
                  <a:pt x="451045" y="87657"/>
                  <a:pt x="538097" y="158302"/>
                </a:cubicBezTo>
                <a:cubicBezTo>
                  <a:pt x="447300" y="238511"/>
                  <a:pt x="405867" y="269808"/>
                  <a:pt x="348259" y="316603"/>
                </a:cubicBezTo>
                <a:cubicBezTo>
                  <a:pt x="346325" y="279539"/>
                  <a:pt x="346306" y="256605"/>
                  <a:pt x="348259" y="237452"/>
                </a:cubicBezTo>
                <a:cubicBezTo>
                  <a:pt x="200928" y="222867"/>
                  <a:pt x="148072" y="229081"/>
                  <a:pt x="0" y="237452"/>
                </a:cubicBezTo>
                <a:cubicBezTo>
                  <a:pt x="6650" y="162875"/>
                  <a:pt x="-7816" y="120003"/>
                  <a:pt x="0" y="7915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5996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a 30" descr="Baza danych">
            <a:extLst>
              <a:ext uri="{FF2B5EF4-FFF2-40B4-BE49-F238E27FC236}">
                <a16:creationId xmlns:a16="http://schemas.microsoft.com/office/drawing/2014/main" id="{761C3FEB-3CF9-0941-E1FB-676EFE85A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1609" y="1831868"/>
            <a:ext cx="530469" cy="53046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E19313B5-37C2-46E7-1A05-8377142AB657}"/>
              </a:ext>
            </a:extLst>
          </p:cNvPr>
          <p:cNvSpPr/>
          <p:nvPr/>
        </p:nvSpPr>
        <p:spPr>
          <a:xfrm>
            <a:off x="7220049" y="4577104"/>
            <a:ext cx="2300207" cy="1533986"/>
          </a:xfrm>
          <a:custGeom>
            <a:avLst/>
            <a:gdLst>
              <a:gd name="connsiteX0" fmla="*/ 0 w 2300207"/>
              <a:gd name="connsiteY0" fmla="*/ 766993 h 1533986"/>
              <a:gd name="connsiteX1" fmla="*/ 1150104 w 2300207"/>
              <a:gd name="connsiteY1" fmla="*/ 0 h 1533986"/>
              <a:gd name="connsiteX2" fmla="*/ 2300208 w 2300207"/>
              <a:gd name="connsiteY2" fmla="*/ 766993 h 1533986"/>
              <a:gd name="connsiteX3" fmla="*/ 1150104 w 2300207"/>
              <a:gd name="connsiteY3" fmla="*/ 1533986 h 1533986"/>
              <a:gd name="connsiteX4" fmla="*/ 0 w 2300207"/>
              <a:gd name="connsiteY4" fmla="*/ 766993 h 153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07" h="1533986" extrusionOk="0">
                <a:moveTo>
                  <a:pt x="0" y="766993"/>
                </a:moveTo>
                <a:cubicBezTo>
                  <a:pt x="-100897" y="281158"/>
                  <a:pt x="462641" y="19621"/>
                  <a:pt x="1150104" y="0"/>
                </a:cubicBezTo>
                <a:cubicBezTo>
                  <a:pt x="1821228" y="7566"/>
                  <a:pt x="2233539" y="345514"/>
                  <a:pt x="2300208" y="766993"/>
                </a:cubicBezTo>
                <a:cubicBezTo>
                  <a:pt x="2218366" y="1270515"/>
                  <a:pt x="1768109" y="1628943"/>
                  <a:pt x="1150104" y="1533986"/>
                </a:cubicBezTo>
                <a:cubicBezTo>
                  <a:pt x="428874" y="1486909"/>
                  <a:pt x="15600" y="1198046"/>
                  <a:pt x="0" y="766993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Grafika 6" descr="Pojedyncze koło zębate">
            <a:extLst>
              <a:ext uri="{FF2B5EF4-FFF2-40B4-BE49-F238E27FC236}">
                <a16:creationId xmlns:a16="http://schemas.microsoft.com/office/drawing/2014/main" id="{FCD8937C-C31F-80DE-1D16-A44CD0A8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455" y="4916485"/>
            <a:ext cx="914400" cy="914400"/>
          </a:xfrm>
          <a:prstGeom prst="rect">
            <a:avLst/>
          </a:prstGeom>
        </p:spPr>
      </p:pic>
      <p:sp>
        <p:nvSpPr>
          <p:cNvPr id="41" name="Strzałka: w prawo 24">
            <a:extLst>
              <a:ext uri="{FF2B5EF4-FFF2-40B4-BE49-F238E27FC236}">
                <a16:creationId xmlns:a16="http://schemas.microsoft.com/office/drawing/2014/main" id="{21F12BA7-35EE-EBD6-CBED-0A316DE97881}"/>
              </a:ext>
            </a:extLst>
          </p:cNvPr>
          <p:cNvSpPr/>
          <p:nvPr/>
        </p:nvSpPr>
        <p:spPr>
          <a:xfrm rot="6038331">
            <a:off x="8063668" y="4066624"/>
            <a:ext cx="1299596" cy="301994"/>
          </a:xfrm>
          <a:custGeom>
            <a:avLst/>
            <a:gdLst>
              <a:gd name="connsiteX0" fmla="*/ 0 w 1299596"/>
              <a:gd name="connsiteY0" fmla="*/ 75499 h 301994"/>
              <a:gd name="connsiteX1" fmla="*/ 585785 w 1299596"/>
              <a:gd name="connsiteY1" fmla="*/ 75499 h 301994"/>
              <a:gd name="connsiteX2" fmla="*/ 1148599 w 1299596"/>
              <a:gd name="connsiteY2" fmla="*/ 75499 h 301994"/>
              <a:gd name="connsiteX3" fmla="*/ 1148599 w 1299596"/>
              <a:gd name="connsiteY3" fmla="*/ 0 h 301994"/>
              <a:gd name="connsiteX4" fmla="*/ 1299596 w 1299596"/>
              <a:gd name="connsiteY4" fmla="*/ 150997 h 301994"/>
              <a:gd name="connsiteX5" fmla="*/ 1148599 w 1299596"/>
              <a:gd name="connsiteY5" fmla="*/ 301994 h 301994"/>
              <a:gd name="connsiteX6" fmla="*/ 1148599 w 1299596"/>
              <a:gd name="connsiteY6" fmla="*/ 226496 h 301994"/>
              <a:gd name="connsiteX7" fmla="*/ 574300 w 1299596"/>
              <a:gd name="connsiteY7" fmla="*/ 226496 h 301994"/>
              <a:gd name="connsiteX8" fmla="*/ 0 w 1299596"/>
              <a:gd name="connsiteY8" fmla="*/ 226496 h 301994"/>
              <a:gd name="connsiteX9" fmla="*/ 0 w 1299596"/>
              <a:gd name="connsiteY9" fmla="*/ 75499 h 3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9596" h="301994" fill="none" extrusionOk="0">
                <a:moveTo>
                  <a:pt x="0" y="75499"/>
                </a:moveTo>
                <a:cubicBezTo>
                  <a:pt x="214287" y="60685"/>
                  <a:pt x="359502" y="91240"/>
                  <a:pt x="585785" y="75499"/>
                </a:cubicBezTo>
                <a:cubicBezTo>
                  <a:pt x="812068" y="59758"/>
                  <a:pt x="1005741" y="69388"/>
                  <a:pt x="1148599" y="75499"/>
                </a:cubicBezTo>
                <a:cubicBezTo>
                  <a:pt x="1149041" y="44334"/>
                  <a:pt x="1145818" y="35239"/>
                  <a:pt x="1148599" y="0"/>
                </a:cubicBezTo>
                <a:cubicBezTo>
                  <a:pt x="1190055" y="49672"/>
                  <a:pt x="1263229" y="115139"/>
                  <a:pt x="1299596" y="150997"/>
                </a:cubicBezTo>
                <a:cubicBezTo>
                  <a:pt x="1260819" y="187299"/>
                  <a:pt x="1210881" y="243721"/>
                  <a:pt x="1148599" y="301994"/>
                </a:cubicBezTo>
                <a:cubicBezTo>
                  <a:pt x="1150435" y="285580"/>
                  <a:pt x="1146775" y="263676"/>
                  <a:pt x="1148599" y="226496"/>
                </a:cubicBezTo>
                <a:cubicBezTo>
                  <a:pt x="976254" y="205962"/>
                  <a:pt x="747419" y="250693"/>
                  <a:pt x="574300" y="226496"/>
                </a:cubicBezTo>
                <a:cubicBezTo>
                  <a:pt x="401181" y="202299"/>
                  <a:pt x="233648" y="214357"/>
                  <a:pt x="0" y="226496"/>
                </a:cubicBezTo>
                <a:cubicBezTo>
                  <a:pt x="-2844" y="188399"/>
                  <a:pt x="4900" y="140955"/>
                  <a:pt x="0" y="75499"/>
                </a:cubicBezTo>
                <a:close/>
              </a:path>
              <a:path w="1299596" h="301994" stroke="0" extrusionOk="0">
                <a:moveTo>
                  <a:pt x="0" y="75499"/>
                </a:moveTo>
                <a:cubicBezTo>
                  <a:pt x="264025" y="66479"/>
                  <a:pt x="415022" y="83008"/>
                  <a:pt x="562814" y="75499"/>
                </a:cubicBezTo>
                <a:cubicBezTo>
                  <a:pt x="710606" y="67990"/>
                  <a:pt x="1030375" y="90452"/>
                  <a:pt x="1148599" y="75499"/>
                </a:cubicBezTo>
                <a:cubicBezTo>
                  <a:pt x="1149262" y="56654"/>
                  <a:pt x="1146391" y="31932"/>
                  <a:pt x="1148599" y="0"/>
                </a:cubicBezTo>
                <a:cubicBezTo>
                  <a:pt x="1213582" y="58522"/>
                  <a:pt x="1242760" y="104810"/>
                  <a:pt x="1299596" y="150997"/>
                </a:cubicBezTo>
                <a:cubicBezTo>
                  <a:pt x="1243356" y="212841"/>
                  <a:pt x="1213943" y="239812"/>
                  <a:pt x="1148599" y="301994"/>
                </a:cubicBezTo>
                <a:cubicBezTo>
                  <a:pt x="1149692" y="269129"/>
                  <a:pt x="1145269" y="263712"/>
                  <a:pt x="1148599" y="226496"/>
                </a:cubicBezTo>
                <a:cubicBezTo>
                  <a:pt x="902390" y="253647"/>
                  <a:pt x="709276" y="238125"/>
                  <a:pt x="597271" y="226496"/>
                </a:cubicBezTo>
                <a:cubicBezTo>
                  <a:pt x="485266" y="214867"/>
                  <a:pt x="276663" y="198237"/>
                  <a:pt x="0" y="226496"/>
                </a:cubicBezTo>
                <a:cubicBezTo>
                  <a:pt x="-2880" y="184487"/>
                  <a:pt x="5775" y="117820"/>
                  <a:pt x="0" y="7549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89FFC4-19CD-2C45-1089-BCAACA917D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3243" y="360709"/>
            <a:ext cx="576775" cy="5767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E95FFE-7E12-2F7B-DC6F-33E831C69D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2966" y="4001110"/>
            <a:ext cx="576775" cy="5767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0B52F-41C2-AB21-BE20-4E5A166279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7396" y="4427427"/>
            <a:ext cx="576775" cy="576775"/>
          </a:xfrm>
          <a:prstGeom prst="rect">
            <a:avLst/>
          </a:prstGeom>
        </p:spPr>
      </p:pic>
      <p:pic>
        <p:nvPicPr>
          <p:cNvPr id="46" name="Grafika 30" descr="Baza danych">
            <a:extLst>
              <a:ext uri="{FF2B5EF4-FFF2-40B4-BE49-F238E27FC236}">
                <a16:creationId xmlns:a16="http://schemas.microsoft.com/office/drawing/2014/main" id="{93833199-E4B8-0A9C-36F5-0465AFE6F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2377" y="1785587"/>
            <a:ext cx="530469" cy="5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8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235005" y="122154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554051" y="2352524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16408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073" y="3520434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70372" y="187730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175219" y="3193197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6C13F-C2C4-B303-D9DC-A0E88165B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10" y="200723"/>
            <a:ext cx="1056353" cy="1106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AA360-EE6E-1C3D-6A1C-F874BEEC0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" y="3386942"/>
            <a:ext cx="1169252" cy="1073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9F74EF-811F-CDD8-2968-99E061AAA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219" y="451016"/>
            <a:ext cx="1054726" cy="1178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ECC07-E64C-9BA5-8DBD-92EFDDB4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906" y="4701087"/>
            <a:ext cx="1054727" cy="1165881"/>
          </a:xfrm>
          <a:prstGeom prst="rect">
            <a:avLst/>
          </a:prstGeom>
        </p:spPr>
      </p:pic>
      <p:sp useBgFill="1">
        <p:nvSpPr>
          <p:cNvPr id="19" name="Strzałka: w prawo 10">
            <a:extLst>
              <a:ext uri="{FF2B5EF4-FFF2-40B4-BE49-F238E27FC236}">
                <a16:creationId xmlns:a16="http://schemas.microsoft.com/office/drawing/2014/main" id="{F2429D59-EC23-BA7E-3186-ED470E6C33DB}"/>
              </a:ext>
            </a:extLst>
          </p:cNvPr>
          <p:cNvSpPr/>
          <p:nvPr/>
        </p:nvSpPr>
        <p:spPr>
          <a:xfrm rot="15266241">
            <a:off x="4248446" y="4322917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trzałka: w prawo 10">
            <a:extLst>
              <a:ext uri="{FF2B5EF4-FFF2-40B4-BE49-F238E27FC236}">
                <a16:creationId xmlns:a16="http://schemas.microsoft.com/office/drawing/2014/main" id="{CAE74436-724A-1BFD-6B1B-A18B334A84AA}"/>
              </a:ext>
            </a:extLst>
          </p:cNvPr>
          <p:cNvSpPr/>
          <p:nvPr/>
        </p:nvSpPr>
        <p:spPr>
          <a:xfrm rot="19494038">
            <a:off x="1891081" y="3186917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trzałka: w prawo 10">
            <a:extLst>
              <a:ext uri="{FF2B5EF4-FFF2-40B4-BE49-F238E27FC236}">
                <a16:creationId xmlns:a16="http://schemas.microsoft.com/office/drawing/2014/main" id="{D974568B-B7EA-9641-1334-E635749BED21}"/>
              </a:ext>
            </a:extLst>
          </p:cNvPr>
          <p:cNvSpPr/>
          <p:nvPr/>
        </p:nvSpPr>
        <p:spPr>
          <a:xfrm rot="2695573">
            <a:off x="2144698" y="1021520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Strzałka: w prawo 10">
            <a:extLst>
              <a:ext uri="{FF2B5EF4-FFF2-40B4-BE49-F238E27FC236}">
                <a16:creationId xmlns:a16="http://schemas.microsoft.com/office/drawing/2014/main" id="{7E8328E8-AB36-91F8-3A05-CC51A333756F}"/>
              </a:ext>
            </a:extLst>
          </p:cNvPr>
          <p:cNvSpPr/>
          <p:nvPr/>
        </p:nvSpPr>
        <p:spPr>
          <a:xfrm rot="8195569">
            <a:off x="5367908" y="1185591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51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235005" y="122154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554051" y="2352524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16408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073" y="3520434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70372" y="187730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175219" y="3193197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09899143-DCFC-4DDD-3CF4-1528E752F9E7}"/>
              </a:ext>
            </a:extLst>
          </p:cNvPr>
          <p:cNvSpPr/>
          <p:nvPr/>
        </p:nvSpPr>
        <p:spPr>
          <a:xfrm rot="1250203">
            <a:off x="5199401" y="3204437"/>
            <a:ext cx="1926535" cy="266971"/>
          </a:xfrm>
          <a:custGeom>
            <a:avLst/>
            <a:gdLst>
              <a:gd name="connsiteX0" fmla="*/ 0 w 1926535"/>
              <a:gd name="connsiteY0" fmla="*/ 66743 h 266971"/>
              <a:gd name="connsiteX1" fmla="*/ 601680 w 1926535"/>
              <a:gd name="connsiteY1" fmla="*/ 66743 h 266971"/>
              <a:gd name="connsiteX2" fmla="*/ 1186331 w 1926535"/>
              <a:gd name="connsiteY2" fmla="*/ 66743 h 266971"/>
              <a:gd name="connsiteX3" fmla="*/ 1702867 w 1926535"/>
              <a:gd name="connsiteY3" fmla="*/ 66743 h 266971"/>
              <a:gd name="connsiteX4" fmla="*/ 1702867 w 1926535"/>
              <a:gd name="connsiteY4" fmla="*/ 0 h 266971"/>
              <a:gd name="connsiteX5" fmla="*/ 1926535 w 1926535"/>
              <a:gd name="connsiteY5" fmla="*/ 133486 h 266971"/>
              <a:gd name="connsiteX6" fmla="*/ 1702867 w 1926535"/>
              <a:gd name="connsiteY6" fmla="*/ 266971 h 266971"/>
              <a:gd name="connsiteX7" fmla="*/ 1702867 w 1926535"/>
              <a:gd name="connsiteY7" fmla="*/ 200228 h 266971"/>
              <a:gd name="connsiteX8" fmla="*/ 1186331 w 1926535"/>
              <a:gd name="connsiteY8" fmla="*/ 200228 h 266971"/>
              <a:gd name="connsiteX9" fmla="*/ 669794 w 1926535"/>
              <a:gd name="connsiteY9" fmla="*/ 200228 h 266971"/>
              <a:gd name="connsiteX10" fmla="*/ 0 w 1926535"/>
              <a:gd name="connsiteY10" fmla="*/ 200228 h 266971"/>
              <a:gd name="connsiteX11" fmla="*/ 0 w 1926535"/>
              <a:gd name="connsiteY11" fmla="*/ 66743 h 2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26535" h="266971" fill="none" extrusionOk="0">
                <a:moveTo>
                  <a:pt x="0" y="66743"/>
                </a:moveTo>
                <a:cubicBezTo>
                  <a:pt x="234593" y="73904"/>
                  <a:pt x="305836" y="75554"/>
                  <a:pt x="601680" y="66743"/>
                </a:cubicBezTo>
                <a:cubicBezTo>
                  <a:pt x="897524" y="57932"/>
                  <a:pt x="923174" y="62394"/>
                  <a:pt x="1186331" y="66743"/>
                </a:cubicBezTo>
                <a:cubicBezTo>
                  <a:pt x="1449488" y="71092"/>
                  <a:pt x="1513717" y="79947"/>
                  <a:pt x="1702867" y="66743"/>
                </a:cubicBezTo>
                <a:cubicBezTo>
                  <a:pt x="1700168" y="40852"/>
                  <a:pt x="1702699" y="22928"/>
                  <a:pt x="1702867" y="0"/>
                </a:cubicBezTo>
                <a:cubicBezTo>
                  <a:pt x="1753073" y="27181"/>
                  <a:pt x="1864689" y="109604"/>
                  <a:pt x="1926535" y="133486"/>
                </a:cubicBezTo>
                <a:cubicBezTo>
                  <a:pt x="1825732" y="199413"/>
                  <a:pt x="1789677" y="220558"/>
                  <a:pt x="1702867" y="266971"/>
                </a:cubicBezTo>
                <a:cubicBezTo>
                  <a:pt x="1702557" y="242931"/>
                  <a:pt x="1699688" y="232441"/>
                  <a:pt x="1702867" y="200228"/>
                </a:cubicBezTo>
                <a:cubicBezTo>
                  <a:pt x="1508467" y="206750"/>
                  <a:pt x="1366815" y="178899"/>
                  <a:pt x="1186331" y="200228"/>
                </a:cubicBezTo>
                <a:cubicBezTo>
                  <a:pt x="1005847" y="221557"/>
                  <a:pt x="798925" y="183356"/>
                  <a:pt x="669794" y="200228"/>
                </a:cubicBezTo>
                <a:cubicBezTo>
                  <a:pt x="540663" y="217100"/>
                  <a:pt x="266750" y="169309"/>
                  <a:pt x="0" y="200228"/>
                </a:cubicBezTo>
                <a:cubicBezTo>
                  <a:pt x="4645" y="136895"/>
                  <a:pt x="-57" y="98332"/>
                  <a:pt x="0" y="66743"/>
                </a:cubicBezTo>
                <a:close/>
              </a:path>
              <a:path w="1926535" h="266971" stroke="0" extrusionOk="0">
                <a:moveTo>
                  <a:pt x="0" y="66743"/>
                </a:moveTo>
                <a:cubicBezTo>
                  <a:pt x="260266" y="67976"/>
                  <a:pt x="360687" y="55622"/>
                  <a:pt x="550594" y="66743"/>
                </a:cubicBezTo>
                <a:cubicBezTo>
                  <a:pt x="740501" y="77864"/>
                  <a:pt x="936426" y="74429"/>
                  <a:pt x="1067130" y="66743"/>
                </a:cubicBezTo>
                <a:cubicBezTo>
                  <a:pt x="1197834" y="59057"/>
                  <a:pt x="1555546" y="96223"/>
                  <a:pt x="1702867" y="66743"/>
                </a:cubicBezTo>
                <a:cubicBezTo>
                  <a:pt x="1703789" y="43976"/>
                  <a:pt x="1702247" y="20856"/>
                  <a:pt x="1702867" y="0"/>
                </a:cubicBezTo>
                <a:cubicBezTo>
                  <a:pt x="1791118" y="38767"/>
                  <a:pt x="1830712" y="71136"/>
                  <a:pt x="1926535" y="133486"/>
                </a:cubicBezTo>
                <a:cubicBezTo>
                  <a:pt x="1847329" y="173741"/>
                  <a:pt x="1762095" y="241317"/>
                  <a:pt x="1702867" y="266971"/>
                </a:cubicBezTo>
                <a:cubicBezTo>
                  <a:pt x="1702792" y="238260"/>
                  <a:pt x="1700979" y="219366"/>
                  <a:pt x="1702867" y="200228"/>
                </a:cubicBezTo>
                <a:cubicBezTo>
                  <a:pt x="1542824" y="174231"/>
                  <a:pt x="1362135" y="207202"/>
                  <a:pt x="1169302" y="200228"/>
                </a:cubicBezTo>
                <a:cubicBezTo>
                  <a:pt x="976470" y="193254"/>
                  <a:pt x="856493" y="224626"/>
                  <a:pt x="601680" y="200228"/>
                </a:cubicBezTo>
                <a:cubicBezTo>
                  <a:pt x="346867" y="175830"/>
                  <a:pt x="291572" y="176062"/>
                  <a:pt x="0" y="200228"/>
                </a:cubicBezTo>
                <a:cubicBezTo>
                  <a:pt x="3358" y="167328"/>
                  <a:pt x="-592" y="115768"/>
                  <a:pt x="0" y="6674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93DE0155-50E6-7881-583A-E32A09C59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5586" y="22842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07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174045" y="28428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637871" y="295125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0" y="122682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93" y="1463035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09412" y="94004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259039" y="1135798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09899143-DCFC-4DDD-3CF4-1528E752F9E7}"/>
              </a:ext>
            </a:extLst>
          </p:cNvPr>
          <p:cNvSpPr/>
          <p:nvPr/>
        </p:nvSpPr>
        <p:spPr>
          <a:xfrm rot="4746003">
            <a:off x="3553521" y="3693592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1E2383-A25C-5954-F683-A8544180858B}"/>
              </a:ext>
            </a:extLst>
          </p:cNvPr>
          <p:cNvSpPr/>
          <p:nvPr/>
        </p:nvSpPr>
        <p:spPr>
          <a:xfrm rot="21323482">
            <a:off x="3072911" y="4341547"/>
            <a:ext cx="5512254" cy="1939370"/>
          </a:xfrm>
          <a:custGeom>
            <a:avLst/>
            <a:gdLst>
              <a:gd name="connsiteX0" fmla="*/ 0 w 5512254"/>
              <a:gd name="connsiteY0" fmla="*/ 969685 h 1939370"/>
              <a:gd name="connsiteX1" fmla="*/ 2756127 w 5512254"/>
              <a:gd name="connsiteY1" fmla="*/ 0 h 1939370"/>
              <a:gd name="connsiteX2" fmla="*/ 5512254 w 5512254"/>
              <a:gd name="connsiteY2" fmla="*/ 969685 h 1939370"/>
              <a:gd name="connsiteX3" fmla="*/ 2756127 w 5512254"/>
              <a:gd name="connsiteY3" fmla="*/ 1939370 h 1939370"/>
              <a:gd name="connsiteX4" fmla="*/ 0 w 5512254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254" h="1939370" extrusionOk="0">
                <a:moveTo>
                  <a:pt x="0" y="969685"/>
                </a:moveTo>
                <a:cubicBezTo>
                  <a:pt x="-185019" y="320019"/>
                  <a:pt x="1168173" y="24691"/>
                  <a:pt x="2756127" y="0"/>
                </a:cubicBezTo>
                <a:cubicBezTo>
                  <a:pt x="4363913" y="18025"/>
                  <a:pt x="5451640" y="436070"/>
                  <a:pt x="5512254" y="969685"/>
                </a:cubicBezTo>
                <a:cubicBezTo>
                  <a:pt x="5336928" y="1676442"/>
                  <a:pt x="4258617" y="2048133"/>
                  <a:pt x="2756127" y="1939370"/>
                </a:cubicBezTo>
                <a:cubicBezTo>
                  <a:pt x="1151242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60A1D7D5-F77E-E95C-3625-247E9717421C}"/>
              </a:ext>
            </a:extLst>
          </p:cNvPr>
          <p:cNvSpPr/>
          <p:nvPr/>
        </p:nvSpPr>
        <p:spPr>
          <a:xfrm rot="17504811">
            <a:off x="6578137" y="3666461"/>
            <a:ext cx="1652044" cy="341423"/>
          </a:xfrm>
          <a:custGeom>
            <a:avLst/>
            <a:gdLst>
              <a:gd name="connsiteX0" fmla="*/ 0 w 1652044"/>
              <a:gd name="connsiteY0" fmla="*/ 85356 h 341423"/>
              <a:gd name="connsiteX1" fmla="*/ 696660 w 1652044"/>
              <a:gd name="connsiteY1" fmla="*/ 85356 h 341423"/>
              <a:gd name="connsiteX2" fmla="*/ 1366000 w 1652044"/>
              <a:gd name="connsiteY2" fmla="*/ 85356 h 341423"/>
              <a:gd name="connsiteX3" fmla="*/ 1366000 w 1652044"/>
              <a:gd name="connsiteY3" fmla="*/ 0 h 341423"/>
              <a:gd name="connsiteX4" fmla="*/ 1652044 w 1652044"/>
              <a:gd name="connsiteY4" fmla="*/ 170712 h 341423"/>
              <a:gd name="connsiteX5" fmla="*/ 1366000 w 1652044"/>
              <a:gd name="connsiteY5" fmla="*/ 341423 h 341423"/>
              <a:gd name="connsiteX6" fmla="*/ 1366000 w 1652044"/>
              <a:gd name="connsiteY6" fmla="*/ 256067 h 341423"/>
              <a:gd name="connsiteX7" fmla="*/ 683000 w 1652044"/>
              <a:gd name="connsiteY7" fmla="*/ 256067 h 341423"/>
              <a:gd name="connsiteX8" fmla="*/ 0 w 1652044"/>
              <a:gd name="connsiteY8" fmla="*/ 256067 h 341423"/>
              <a:gd name="connsiteX9" fmla="*/ 0 w 1652044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2044" h="341423" fill="none" extrusionOk="0">
                <a:moveTo>
                  <a:pt x="0" y="85356"/>
                </a:moveTo>
                <a:cubicBezTo>
                  <a:pt x="283019" y="100362"/>
                  <a:pt x="540923" y="93386"/>
                  <a:pt x="696660" y="85356"/>
                </a:cubicBezTo>
                <a:cubicBezTo>
                  <a:pt x="852397" y="77326"/>
                  <a:pt x="1097190" y="63756"/>
                  <a:pt x="1366000" y="85356"/>
                </a:cubicBezTo>
                <a:cubicBezTo>
                  <a:pt x="1365598" y="59295"/>
                  <a:pt x="1366187" y="30238"/>
                  <a:pt x="1366000" y="0"/>
                </a:cubicBezTo>
                <a:cubicBezTo>
                  <a:pt x="1449848" y="61531"/>
                  <a:pt x="1552548" y="121749"/>
                  <a:pt x="1652044" y="170712"/>
                </a:cubicBezTo>
                <a:cubicBezTo>
                  <a:pt x="1569406" y="237406"/>
                  <a:pt x="1460140" y="269636"/>
                  <a:pt x="1366000" y="341423"/>
                </a:cubicBezTo>
                <a:cubicBezTo>
                  <a:pt x="1366723" y="321355"/>
                  <a:pt x="1363779" y="274286"/>
                  <a:pt x="1366000" y="256067"/>
                </a:cubicBezTo>
                <a:cubicBezTo>
                  <a:pt x="1081777" y="224650"/>
                  <a:pt x="975236" y="251628"/>
                  <a:pt x="683000" y="256067"/>
                </a:cubicBezTo>
                <a:cubicBezTo>
                  <a:pt x="390764" y="260506"/>
                  <a:pt x="263016" y="235233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652044" h="341423" stroke="0" extrusionOk="0">
                <a:moveTo>
                  <a:pt x="0" y="85356"/>
                </a:moveTo>
                <a:cubicBezTo>
                  <a:pt x="293474" y="81280"/>
                  <a:pt x="409305" y="74034"/>
                  <a:pt x="669340" y="85356"/>
                </a:cubicBezTo>
                <a:cubicBezTo>
                  <a:pt x="929375" y="96678"/>
                  <a:pt x="1061528" y="68048"/>
                  <a:pt x="1366000" y="85356"/>
                </a:cubicBezTo>
                <a:cubicBezTo>
                  <a:pt x="1364074" y="59130"/>
                  <a:pt x="1365349" y="28558"/>
                  <a:pt x="1366000" y="0"/>
                </a:cubicBezTo>
                <a:cubicBezTo>
                  <a:pt x="1484087" y="76833"/>
                  <a:pt x="1552385" y="109319"/>
                  <a:pt x="1652044" y="170712"/>
                </a:cubicBezTo>
                <a:cubicBezTo>
                  <a:pt x="1531583" y="242316"/>
                  <a:pt x="1438402" y="301073"/>
                  <a:pt x="1366000" y="341423"/>
                </a:cubicBezTo>
                <a:cubicBezTo>
                  <a:pt x="1364998" y="322518"/>
                  <a:pt x="1366463" y="298527"/>
                  <a:pt x="1366000" y="256067"/>
                </a:cubicBezTo>
                <a:cubicBezTo>
                  <a:pt x="1098345" y="285191"/>
                  <a:pt x="943234" y="272808"/>
                  <a:pt x="710320" y="256067"/>
                </a:cubicBezTo>
                <a:cubicBezTo>
                  <a:pt x="477406" y="239326"/>
                  <a:pt x="309166" y="224801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Envelope outline">
            <a:extLst>
              <a:ext uri="{FF2B5EF4-FFF2-40B4-BE49-F238E27FC236}">
                <a16:creationId xmlns:a16="http://schemas.microsoft.com/office/drawing/2014/main" id="{23025053-6D0D-D022-B206-60E7ED4A0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735" y="4667657"/>
            <a:ext cx="1130903" cy="11309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61266A-DFDB-5640-E3FC-4A411C8045AA}"/>
              </a:ext>
            </a:extLst>
          </p:cNvPr>
          <p:cNvCxnSpPr/>
          <p:nvPr/>
        </p:nvCxnSpPr>
        <p:spPr>
          <a:xfrm>
            <a:off x="1120140" y="4123229"/>
            <a:ext cx="9761220" cy="0"/>
          </a:xfrm>
          <a:prstGeom prst="line">
            <a:avLst/>
          </a:prstGeom>
          <a:ln w="635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68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174045" y="28428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637871" y="295125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0" y="122682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93" y="1463035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09412" y="94004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259039" y="1135798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09899143-DCFC-4DDD-3CF4-1528E752F9E7}"/>
              </a:ext>
            </a:extLst>
          </p:cNvPr>
          <p:cNvSpPr/>
          <p:nvPr/>
        </p:nvSpPr>
        <p:spPr>
          <a:xfrm rot="4746003">
            <a:off x="3553521" y="3693592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1E2383-A25C-5954-F683-A8544180858B}"/>
              </a:ext>
            </a:extLst>
          </p:cNvPr>
          <p:cNvSpPr/>
          <p:nvPr/>
        </p:nvSpPr>
        <p:spPr>
          <a:xfrm rot="21323482">
            <a:off x="3072911" y="4341547"/>
            <a:ext cx="5512254" cy="1939370"/>
          </a:xfrm>
          <a:custGeom>
            <a:avLst/>
            <a:gdLst>
              <a:gd name="connsiteX0" fmla="*/ 0 w 5512254"/>
              <a:gd name="connsiteY0" fmla="*/ 969685 h 1939370"/>
              <a:gd name="connsiteX1" fmla="*/ 2756127 w 5512254"/>
              <a:gd name="connsiteY1" fmla="*/ 0 h 1939370"/>
              <a:gd name="connsiteX2" fmla="*/ 5512254 w 5512254"/>
              <a:gd name="connsiteY2" fmla="*/ 969685 h 1939370"/>
              <a:gd name="connsiteX3" fmla="*/ 2756127 w 5512254"/>
              <a:gd name="connsiteY3" fmla="*/ 1939370 h 1939370"/>
              <a:gd name="connsiteX4" fmla="*/ 0 w 5512254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254" h="1939370" extrusionOk="0">
                <a:moveTo>
                  <a:pt x="0" y="969685"/>
                </a:moveTo>
                <a:cubicBezTo>
                  <a:pt x="-185019" y="320019"/>
                  <a:pt x="1168173" y="24691"/>
                  <a:pt x="2756127" y="0"/>
                </a:cubicBezTo>
                <a:cubicBezTo>
                  <a:pt x="4363913" y="18025"/>
                  <a:pt x="5451640" y="436070"/>
                  <a:pt x="5512254" y="969685"/>
                </a:cubicBezTo>
                <a:cubicBezTo>
                  <a:pt x="5336928" y="1676442"/>
                  <a:pt x="4258617" y="2048133"/>
                  <a:pt x="2756127" y="1939370"/>
                </a:cubicBezTo>
                <a:cubicBezTo>
                  <a:pt x="1151242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60A1D7D5-F77E-E95C-3625-247E9717421C}"/>
              </a:ext>
            </a:extLst>
          </p:cNvPr>
          <p:cNvSpPr/>
          <p:nvPr/>
        </p:nvSpPr>
        <p:spPr>
          <a:xfrm rot="17504811">
            <a:off x="6578137" y="3666461"/>
            <a:ext cx="1652044" cy="341423"/>
          </a:xfrm>
          <a:custGeom>
            <a:avLst/>
            <a:gdLst>
              <a:gd name="connsiteX0" fmla="*/ 0 w 1652044"/>
              <a:gd name="connsiteY0" fmla="*/ 85356 h 341423"/>
              <a:gd name="connsiteX1" fmla="*/ 696660 w 1652044"/>
              <a:gd name="connsiteY1" fmla="*/ 85356 h 341423"/>
              <a:gd name="connsiteX2" fmla="*/ 1366000 w 1652044"/>
              <a:gd name="connsiteY2" fmla="*/ 85356 h 341423"/>
              <a:gd name="connsiteX3" fmla="*/ 1366000 w 1652044"/>
              <a:gd name="connsiteY3" fmla="*/ 0 h 341423"/>
              <a:gd name="connsiteX4" fmla="*/ 1652044 w 1652044"/>
              <a:gd name="connsiteY4" fmla="*/ 170712 h 341423"/>
              <a:gd name="connsiteX5" fmla="*/ 1366000 w 1652044"/>
              <a:gd name="connsiteY5" fmla="*/ 341423 h 341423"/>
              <a:gd name="connsiteX6" fmla="*/ 1366000 w 1652044"/>
              <a:gd name="connsiteY6" fmla="*/ 256067 h 341423"/>
              <a:gd name="connsiteX7" fmla="*/ 683000 w 1652044"/>
              <a:gd name="connsiteY7" fmla="*/ 256067 h 341423"/>
              <a:gd name="connsiteX8" fmla="*/ 0 w 1652044"/>
              <a:gd name="connsiteY8" fmla="*/ 256067 h 341423"/>
              <a:gd name="connsiteX9" fmla="*/ 0 w 1652044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2044" h="341423" fill="none" extrusionOk="0">
                <a:moveTo>
                  <a:pt x="0" y="85356"/>
                </a:moveTo>
                <a:cubicBezTo>
                  <a:pt x="283019" y="100362"/>
                  <a:pt x="540923" y="93386"/>
                  <a:pt x="696660" y="85356"/>
                </a:cubicBezTo>
                <a:cubicBezTo>
                  <a:pt x="852397" y="77326"/>
                  <a:pt x="1097190" y="63756"/>
                  <a:pt x="1366000" y="85356"/>
                </a:cubicBezTo>
                <a:cubicBezTo>
                  <a:pt x="1365598" y="59295"/>
                  <a:pt x="1366187" y="30238"/>
                  <a:pt x="1366000" y="0"/>
                </a:cubicBezTo>
                <a:cubicBezTo>
                  <a:pt x="1449848" y="61531"/>
                  <a:pt x="1552548" y="121749"/>
                  <a:pt x="1652044" y="170712"/>
                </a:cubicBezTo>
                <a:cubicBezTo>
                  <a:pt x="1569406" y="237406"/>
                  <a:pt x="1460140" y="269636"/>
                  <a:pt x="1366000" y="341423"/>
                </a:cubicBezTo>
                <a:cubicBezTo>
                  <a:pt x="1366723" y="321355"/>
                  <a:pt x="1363779" y="274286"/>
                  <a:pt x="1366000" y="256067"/>
                </a:cubicBezTo>
                <a:cubicBezTo>
                  <a:pt x="1081777" y="224650"/>
                  <a:pt x="975236" y="251628"/>
                  <a:pt x="683000" y="256067"/>
                </a:cubicBezTo>
                <a:cubicBezTo>
                  <a:pt x="390764" y="260506"/>
                  <a:pt x="263016" y="235233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652044" h="341423" stroke="0" extrusionOk="0">
                <a:moveTo>
                  <a:pt x="0" y="85356"/>
                </a:moveTo>
                <a:cubicBezTo>
                  <a:pt x="293474" y="81280"/>
                  <a:pt x="409305" y="74034"/>
                  <a:pt x="669340" y="85356"/>
                </a:cubicBezTo>
                <a:cubicBezTo>
                  <a:pt x="929375" y="96678"/>
                  <a:pt x="1061528" y="68048"/>
                  <a:pt x="1366000" y="85356"/>
                </a:cubicBezTo>
                <a:cubicBezTo>
                  <a:pt x="1364074" y="59130"/>
                  <a:pt x="1365349" y="28558"/>
                  <a:pt x="1366000" y="0"/>
                </a:cubicBezTo>
                <a:cubicBezTo>
                  <a:pt x="1484087" y="76833"/>
                  <a:pt x="1552385" y="109319"/>
                  <a:pt x="1652044" y="170712"/>
                </a:cubicBezTo>
                <a:cubicBezTo>
                  <a:pt x="1531583" y="242316"/>
                  <a:pt x="1438402" y="301073"/>
                  <a:pt x="1366000" y="341423"/>
                </a:cubicBezTo>
                <a:cubicBezTo>
                  <a:pt x="1364998" y="322518"/>
                  <a:pt x="1366463" y="298527"/>
                  <a:pt x="1366000" y="256067"/>
                </a:cubicBezTo>
                <a:cubicBezTo>
                  <a:pt x="1098345" y="285191"/>
                  <a:pt x="943234" y="272808"/>
                  <a:pt x="710320" y="256067"/>
                </a:cubicBezTo>
                <a:cubicBezTo>
                  <a:pt x="477406" y="239326"/>
                  <a:pt x="309166" y="224801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Envelope outline">
            <a:extLst>
              <a:ext uri="{FF2B5EF4-FFF2-40B4-BE49-F238E27FC236}">
                <a16:creationId xmlns:a16="http://schemas.microsoft.com/office/drawing/2014/main" id="{23025053-6D0D-D022-B206-60E7ED4A0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735" y="4667657"/>
            <a:ext cx="1130903" cy="11309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61266A-DFDB-5640-E3FC-4A411C8045AA}"/>
              </a:ext>
            </a:extLst>
          </p:cNvPr>
          <p:cNvCxnSpPr/>
          <p:nvPr/>
        </p:nvCxnSpPr>
        <p:spPr>
          <a:xfrm>
            <a:off x="1120140" y="4123229"/>
            <a:ext cx="9761220" cy="0"/>
          </a:xfrm>
          <a:prstGeom prst="line">
            <a:avLst/>
          </a:prstGeom>
          <a:ln w="635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3B90655-6A8E-CEB9-8FFE-5C3529463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750" y="4114329"/>
            <a:ext cx="1056353" cy="1106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8C80EE-1AB4-E8A5-7339-A03BF4B30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005" y="5531456"/>
            <a:ext cx="1169252" cy="1073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9BBFCC-6D27-4358-EFFF-0C91CA89A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316" y="4262832"/>
            <a:ext cx="1054726" cy="1178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AE2CA2-1B92-706B-DDF0-C8855D916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2465" y="5572287"/>
            <a:ext cx="1054727" cy="1165881"/>
          </a:xfrm>
          <a:prstGeom prst="rect">
            <a:avLst/>
          </a:prstGeom>
        </p:spPr>
      </p:pic>
      <p:sp useBgFill="1">
        <p:nvSpPr>
          <p:cNvPr id="16" name="Strzałka: w prawo 10">
            <a:extLst>
              <a:ext uri="{FF2B5EF4-FFF2-40B4-BE49-F238E27FC236}">
                <a16:creationId xmlns:a16="http://schemas.microsoft.com/office/drawing/2014/main" id="{29AB99BE-4FDF-85D4-A09F-57601A72FC41}"/>
              </a:ext>
            </a:extLst>
          </p:cNvPr>
          <p:cNvSpPr/>
          <p:nvPr/>
        </p:nvSpPr>
        <p:spPr>
          <a:xfrm rot="12636493">
            <a:off x="8450624" y="5625093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trzałka: w prawo 10">
            <a:extLst>
              <a:ext uri="{FF2B5EF4-FFF2-40B4-BE49-F238E27FC236}">
                <a16:creationId xmlns:a16="http://schemas.microsoft.com/office/drawing/2014/main" id="{8B8D7A31-D6F1-6D56-D930-CAAE53315717}"/>
              </a:ext>
            </a:extLst>
          </p:cNvPr>
          <p:cNvSpPr/>
          <p:nvPr/>
        </p:nvSpPr>
        <p:spPr>
          <a:xfrm rot="20269630">
            <a:off x="2413700" y="5516597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trzałka: w prawo 10">
            <a:extLst>
              <a:ext uri="{FF2B5EF4-FFF2-40B4-BE49-F238E27FC236}">
                <a16:creationId xmlns:a16="http://schemas.microsoft.com/office/drawing/2014/main" id="{74F71E7D-2200-37ED-8122-DBF7289C5765}"/>
              </a:ext>
            </a:extLst>
          </p:cNvPr>
          <p:cNvSpPr/>
          <p:nvPr/>
        </p:nvSpPr>
        <p:spPr>
          <a:xfrm rot="1540744">
            <a:off x="2538795" y="4609884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trzałka: w prawo 10">
            <a:extLst>
              <a:ext uri="{FF2B5EF4-FFF2-40B4-BE49-F238E27FC236}">
                <a16:creationId xmlns:a16="http://schemas.microsoft.com/office/drawing/2014/main" id="{09257FC4-6F75-B263-B684-D6C624971AFD}"/>
              </a:ext>
            </a:extLst>
          </p:cNvPr>
          <p:cNvSpPr/>
          <p:nvPr/>
        </p:nvSpPr>
        <p:spPr>
          <a:xfrm rot="9485915">
            <a:off x="8676282" y="4626587"/>
            <a:ext cx="474861" cy="400050"/>
          </a:xfrm>
          <a:custGeom>
            <a:avLst/>
            <a:gdLst>
              <a:gd name="connsiteX0" fmla="*/ 0 w 474861"/>
              <a:gd name="connsiteY0" fmla="*/ 100013 h 400050"/>
              <a:gd name="connsiteX1" fmla="*/ 213668 w 474861"/>
              <a:gd name="connsiteY1" fmla="*/ 100013 h 400050"/>
              <a:gd name="connsiteX2" fmla="*/ 213668 w 474861"/>
              <a:gd name="connsiteY2" fmla="*/ 0 h 400050"/>
              <a:gd name="connsiteX3" fmla="*/ 474861 w 474861"/>
              <a:gd name="connsiteY3" fmla="*/ 200025 h 400050"/>
              <a:gd name="connsiteX4" fmla="*/ 213668 w 474861"/>
              <a:gd name="connsiteY4" fmla="*/ 400050 h 400050"/>
              <a:gd name="connsiteX5" fmla="*/ 213668 w 474861"/>
              <a:gd name="connsiteY5" fmla="*/ 300038 h 400050"/>
              <a:gd name="connsiteX6" fmla="*/ 0 w 474861"/>
              <a:gd name="connsiteY6" fmla="*/ 300038 h 400050"/>
              <a:gd name="connsiteX7" fmla="*/ 0 w 474861"/>
              <a:gd name="connsiteY7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861" h="400050" fill="none" extrusionOk="0">
                <a:moveTo>
                  <a:pt x="0" y="100013"/>
                </a:moveTo>
                <a:cubicBezTo>
                  <a:pt x="47338" y="92733"/>
                  <a:pt x="135842" y="91944"/>
                  <a:pt x="213668" y="100013"/>
                </a:cubicBezTo>
                <a:cubicBezTo>
                  <a:pt x="218415" y="56363"/>
                  <a:pt x="218055" y="49854"/>
                  <a:pt x="213668" y="0"/>
                </a:cubicBezTo>
                <a:cubicBezTo>
                  <a:pt x="319523" y="75593"/>
                  <a:pt x="353867" y="127967"/>
                  <a:pt x="474861" y="200025"/>
                </a:cubicBezTo>
                <a:cubicBezTo>
                  <a:pt x="345826" y="287191"/>
                  <a:pt x="282587" y="358257"/>
                  <a:pt x="213668" y="400050"/>
                </a:cubicBezTo>
                <a:cubicBezTo>
                  <a:pt x="213631" y="351221"/>
                  <a:pt x="213248" y="345411"/>
                  <a:pt x="213668" y="300038"/>
                </a:cubicBezTo>
                <a:cubicBezTo>
                  <a:pt x="124240" y="301191"/>
                  <a:pt x="77842" y="290488"/>
                  <a:pt x="0" y="300038"/>
                </a:cubicBezTo>
                <a:cubicBezTo>
                  <a:pt x="9530" y="248160"/>
                  <a:pt x="-6239" y="194700"/>
                  <a:pt x="0" y="100013"/>
                </a:cubicBezTo>
                <a:close/>
              </a:path>
              <a:path w="474861" h="400050" stroke="0" extrusionOk="0">
                <a:moveTo>
                  <a:pt x="0" y="100013"/>
                </a:moveTo>
                <a:cubicBezTo>
                  <a:pt x="57628" y="98188"/>
                  <a:pt x="148902" y="108428"/>
                  <a:pt x="213668" y="100013"/>
                </a:cubicBezTo>
                <a:cubicBezTo>
                  <a:pt x="215978" y="79190"/>
                  <a:pt x="215101" y="22913"/>
                  <a:pt x="213668" y="0"/>
                </a:cubicBezTo>
                <a:cubicBezTo>
                  <a:pt x="320802" y="87807"/>
                  <a:pt x="376483" y="108202"/>
                  <a:pt x="474861" y="200025"/>
                </a:cubicBezTo>
                <a:cubicBezTo>
                  <a:pt x="417265" y="250423"/>
                  <a:pt x="305228" y="341165"/>
                  <a:pt x="213668" y="400050"/>
                </a:cubicBezTo>
                <a:cubicBezTo>
                  <a:pt x="208769" y="361330"/>
                  <a:pt x="214153" y="330212"/>
                  <a:pt x="213668" y="300038"/>
                </a:cubicBezTo>
                <a:cubicBezTo>
                  <a:pt x="131329" y="297686"/>
                  <a:pt x="42901" y="296298"/>
                  <a:pt x="0" y="300038"/>
                </a:cubicBezTo>
                <a:cubicBezTo>
                  <a:pt x="-6999" y="207690"/>
                  <a:pt x="545" y="196023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6529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84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95C016-2FD5-69B9-6386-50AF96300F45}"/>
              </a:ext>
            </a:extLst>
          </p:cNvPr>
          <p:cNvSpPr/>
          <p:nvPr/>
        </p:nvSpPr>
        <p:spPr>
          <a:xfrm>
            <a:off x="2174045" y="284284"/>
            <a:ext cx="3591152" cy="2778956"/>
          </a:xfrm>
          <a:custGeom>
            <a:avLst/>
            <a:gdLst>
              <a:gd name="connsiteX0" fmla="*/ 0 w 3591152"/>
              <a:gd name="connsiteY0" fmla="*/ 1389478 h 2778956"/>
              <a:gd name="connsiteX1" fmla="*/ 1795576 w 3591152"/>
              <a:gd name="connsiteY1" fmla="*/ 0 h 2778956"/>
              <a:gd name="connsiteX2" fmla="*/ 3591152 w 3591152"/>
              <a:gd name="connsiteY2" fmla="*/ 1389478 h 2778956"/>
              <a:gd name="connsiteX3" fmla="*/ 1795576 w 3591152"/>
              <a:gd name="connsiteY3" fmla="*/ 2778956 h 2778956"/>
              <a:gd name="connsiteX4" fmla="*/ 0 w 3591152"/>
              <a:gd name="connsiteY4" fmla="*/ 1389478 h 277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152" h="2778956" extrusionOk="0">
                <a:moveTo>
                  <a:pt x="0" y="1389478"/>
                </a:moveTo>
                <a:cubicBezTo>
                  <a:pt x="-237113" y="475833"/>
                  <a:pt x="753644" y="18865"/>
                  <a:pt x="1795576" y="0"/>
                </a:cubicBezTo>
                <a:cubicBezTo>
                  <a:pt x="2819384" y="6766"/>
                  <a:pt x="3539141" y="623744"/>
                  <a:pt x="3591152" y="1389478"/>
                </a:cubicBezTo>
                <a:cubicBezTo>
                  <a:pt x="3535541" y="2211173"/>
                  <a:pt x="2758832" y="2936004"/>
                  <a:pt x="1795576" y="2778956"/>
                </a:cubicBezTo>
                <a:cubicBezTo>
                  <a:pt x="677591" y="2709846"/>
                  <a:pt x="185540" y="2245519"/>
                  <a:pt x="0" y="1389478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1D291-09B4-9A04-CAF2-B43B4F6EDC79}"/>
              </a:ext>
            </a:extLst>
          </p:cNvPr>
          <p:cNvSpPr/>
          <p:nvPr/>
        </p:nvSpPr>
        <p:spPr>
          <a:xfrm rot="19022371">
            <a:off x="6637871" y="295125"/>
            <a:ext cx="3168942" cy="3620718"/>
          </a:xfrm>
          <a:custGeom>
            <a:avLst/>
            <a:gdLst>
              <a:gd name="connsiteX0" fmla="*/ 0 w 3168942"/>
              <a:gd name="connsiteY0" fmla="*/ 1810359 h 3620718"/>
              <a:gd name="connsiteX1" fmla="*/ 1584471 w 3168942"/>
              <a:gd name="connsiteY1" fmla="*/ 0 h 3620718"/>
              <a:gd name="connsiteX2" fmla="*/ 3168942 w 3168942"/>
              <a:gd name="connsiteY2" fmla="*/ 1810359 h 3620718"/>
              <a:gd name="connsiteX3" fmla="*/ 1584471 w 3168942"/>
              <a:gd name="connsiteY3" fmla="*/ 3620718 h 3620718"/>
              <a:gd name="connsiteX4" fmla="*/ 0 w 3168942"/>
              <a:gd name="connsiteY4" fmla="*/ 1810359 h 36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942" h="3620718" extrusionOk="0">
                <a:moveTo>
                  <a:pt x="0" y="1810359"/>
                </a:moveTo>
                <a:cubicBezTo>
                  <a:pt x="-115760" y="739122"/>
                  <a:pt x="631401" y="29271"/>
                  <a:pt x="1584471" y="0"/>
                </a:cubicBezTo>
                <a:cubicBezTo>
                  <a:pt x="2546029" y="18206"/>
                  <a:pt x="3009747" y="815587"/>
                  <a:pt x="3168942" y="1810359"/>
                </a:cubicBezTo>
                <a:cubicBezTo>
                  <a:pt x="3074242" y="2902673"/>
                  <a:pt x="2441523" y="3720361"/>
                  <a:pt x="1584471" y="3620718"/>
                </a:cubicBezTo>
                <a:cubicBezTo>
                  <a:pt x="530827" y="3523021"/>
                  <a:pt x="134477" y="2874447"/>
                  <a:pt x="0" y="1810359"/>
                </a:cubicBezTo>
                <a:close/>
              </a:path>
            </a:pathLst>
          </a:custGeom>
          <a:noFill/>
          <a:ln w="152400" cmpd="dbl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65A5-9905-1351-0EE2-E8E96C75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0" y="1226822"/>
            <a:ext cx="1020201" cy="10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3F4C6-C2DC-BFC7-3811-2ACC1B36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93" y="1463035"/>
            <a:ext cx="1284898" cy="1284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6BDD9A-D3FD-DA79-D1FC-F5AA4751716B}"/>
              </a:ext>
            </a:extLst>
          </p:cNvPr>
          <p:cNvSpPr/>
          <p:nvPr/>
        </p:nvSpPr>
        <p:spPr>
          <a:xfrm>
            <a:off x="3109412" y="940046"/>
            <a:ext cx="1842256" cy="1593751"/>
          </a:xfrm>
          <a:custGeom>
            <a:avLst/>
            <a:gdLst>
              <a:gd name="connsiteX0" fmla="*/ 0 w 1842256"/>
              <a:gd name="connsiteY0" fmla="*/ 796876 h 1593751"/>
              <a:gd name="connsiteX1" fmla="*/ 921128 w 1842256"/>
              <a:gd name="connsiteY1" fmla="*/ 0 h 1593751"/>
              <a:gd name="connsiteX2" fmla="*/ 1842256 w 1842256"/>
              <a:gd name="connsiteY2" fmla="*/ 796876 h 1593751"/>
              <a:gd name="connsiteX3" fmla="*/ 921128 w 1842256"/>
              <a:gd name="connsiteY3" fmla="*/ 1593752 h 1593751"/>
              <a:gd name="connsiteX4" fmla="*/ 0 w 1842256"/>
              <a:gd name="connsiteY4" fmla="*/ 796876 h 159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256" h="1593751" extrusionOk="0">
                <a:moveTo>
                  <a:pt x="0" y="796876"/>
                </a:moveTo>
                <a:cubicBezTo>
                  <a:pt x="-103097" y="293182"/>
                  <a:pt x="359066" y="20018"/>
                  <a:pt x="921128" y="0"/>
                </a:cubicBezTo>
                <a:cubicBezTo>
                  <a:pt x="1449455" y="4127"/>
                  <a:pt x="1720509" y="360645"/>
                  <a:pt x="1842256" y="796876"/>
                </a:cubicBezTo>
                <a:cubicBezTo>
                  <a:pt x="1766666" y="1310796"/>
                  <a:pt x="1425770" y="1616322"/>
                  <a:pt x="921128" y="1593752"/>
                </a:cubicBezTo>
                <a:cubicBezTo>
                  <a:pt x="378436" y="1575168"/>
                  <a:pt x="112975" y="1290958"/>
                  <a:pt x="0" y="796876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E4F136-9FAA-A7F2-66EE-2FD4FB1EFBE6}"/>
              </a:ext>
            </a:extLst>
          </p:cNvPr>
          <p:cNvSpPr/>
          <p:nvPr/>
        </p:nvSpPr>
        <p:spPr>
          <a:xfrm rot="19201131">
            <a:off x="7259039" y="1135798"/>
            <a:ext cx="1926606" cy="1939370"/>
          </a:xfrm>
          <a:custGeom>
            <a:avLst/>
            <a:gdLst>
              <a:gd name="connsiteX0" fmla="*/ 0 w 1926606"/>
              <a:gd name="connsiteY0" fmla="*/ 969685 h 1939370"/>
              <a:gd name="connsiteX1" fmla="*/ 963303 w 1926606"/>
              <a:gd name="connsiteY1" fmla="*/ 0 h 1939370"/>
              <a:gd name="connsiteX2" fmla="*/ 1926606 w 1926606"/>
              <a:gd name="connsiteY2" fmla="*/ 969685 h 1939370"/>
              <a:gd name="connsiteX3" fmla="*/ 963303 w 1926606"/>
              <a:gd name="connsiteY3" fmla="*/ 1939370 h 1939370"/>
              <a:gd name="connsiteX4" fmla="*/ 0 w 1926606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606" h="1939370" extrusionOk="0">
                <a:moveTo>
                  <a:pt x="0" y="969685"/>
                </a:moveTo>
                <a:cubicBezTo>
                  <a:pt x="-66889" y="392884"/>
                  <a:pt x="400487" y="11559"/>
                  <a:pt x="963303" y="0"/>
                </a:cubicBezTo>
                <a:cubicBezTo>
                  <a:pt x="1580940" y="18025"/>
                  <a:pt x="1865992" y="436070"/>
                  <a:pt x="1926606" y="969685"/>
                </a:cubicBezTo>
                <a:cubicBezTo>
                  <a:pt x="1837748" y="1592002"/>
                  <a:pt x="1470632" y="2075832"/>
                  <a:pt x="963303" y="1939370"/>
                </a:cubicBezTo>
                <a:cubicBezTo>
                  <a:pt x="348567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1524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09899143-DCFC-4DDD-3CF4-1528E752F9E7}"/>
              </a:ext>
            </a:extLst>
          </p:cNvPr>
          <p:cNvSpPr/>
          <p:nvPr/>
        </p:nvSpPr>
        <p:spPr>
          <a:xfrm rot="4746003">
            <a:off x="3553521" y="3693592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1E2383-A25C-5954-F683-A8544180858B}"/>
              </a:ext>
            </a:extLst>
          </p:cNvPr>
          <p:cNvSpPr/>
          <p:nvPr/>
        </p:nvSpPr>
        <p:spPr>
          <a:xfrm rot="21323482">
            <a:off x="3072911" y="4341547"/>
            <a:ext cx="5512254" cy="1939370"/>
          </a:xfrm>
          <a:custGeom>
            <a:avLst/>
            <a:gdLst>
              <a:gd name="connsiteX0" fmla="*/ 0 w 5512254"/>
              <a:gd name="connsiteY0" fmla="*/ 969685 h 1939370"/>
              <a:gd name="connsiteX1" fmla="*/ 2756127 w 5512254"/>
              <a:gd name="connsiteY1" fmla="*/ 0 h 1939370"/>
              <a:gd name="connsiteX2" fmla="*/ 5512254 w 5512254"/>
              <a:gd name="connsiteY2" fmla="*/ 969685 h 1939370"/>
              <a:gd name="connsiteX3" fmla="*/ 2756127 w 5512254"/>
              <a:gd name="connsiteY3" fmla="*/ 1939370 h 1939370"/>
              <a:gd name="connsiteX4" fmla="*/ 0 w 5512254"/>
              <a:gd name="connsiteY4" fmla="*/ 969685 h 193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254" h="1939370" extrusionOk="0">
                <a:moveTo>
                  <a:pt x="0" y="969685"/>
                </a:moveTo>
                <a:cubicBezTo>
                  <a:pt x="-185019" y="320019"/>
                  <a:pt x="1168173" y="24691"/>
                  <a:pt x="2756127" y="0"/>
                </a:cubicBezTo>
                <a:cubicBezTo>
                  <a:pt x="4363913" y="18025"/>
                  <a:pt x="5451640" y="436070"/>
                  <a:pt x="5512254" y="969685"/>
                </a:cubicBezTo>
                <a:cubicBezTo>
                  <a:pt x="5336928" y="1676442"/>
                  <a:pt x="4258617" y="2048133"/>
                  <a:pt x="2756127" y="1939370"/>
                </a:cubicBezTo>
                <a:cubicBezTo>
                  <a:pt x="1151242" y="1894113"/>
                  <a:pt x="84183" y="1545451"/>
                  <a:pt x="0" y="969685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60A1D7D5-F77E-E95C-3625-247E9717421C}"/>
              </a:ext>
            </a:extLst>
          </p:cNvPr>
          <p:cNvSpPr/>
          <p:nvPr/>
        </p:nvSpPr>
        <p:spPr>
          <a:xfrm rot="17504811">
            <a:off x="6578137" y="3666461"/>
            <a:ext cx="1652044" cy="341423"/>
          </a:xfrm>
          <a:custGeom>
            <a:avLst/>
            <a:gdLst>
              <a:gd name="connsiteX0" fmla="*/ 0 w 1652044"/>
              <a:gd name="connsiteY0" fmla="*/ 85356 h 341423"/>
              <a:gd name="connsiteX1" fmla="*/ 696660 w 1652044"/>
              <a:gd name="connsiteY1" fmla="*/ 85356 h 341423"/>
              <a:gd name="connsiteX2" fmla="*/ 1366000 w 1652044"/>
              <a:gd name="connsiteY2" fmla="*/ 85356 h 341423"/>
              <a:gd name="connsiteX3" fmla="*/ 1366000 w 1652044"/>
              <a:gd name="connsiteY3" fmla="*/ 0 h 341423"/>
              <a:gd name="connsiteX4" fmla="*/ 1652044 w 1652044"/>
              <a:gd name="connsiteY4" fmla="*/ 170712 h 341423"/>
              <a:gd name="connsiteX5" fmla="*/ 1366000 w 1652044"/>
              <a:gd name="connsiteY5" fmla="*/ 341423 h 341423"/>
              <a:gd name="connsiteX6" fmla="*/ 1366000 w 1652044"/>
              <a:gd name="connsiteY6" fmla="*/ 256067 h 341423"/>
              <a:gd name="connsiteX7" fmla="*/ 683000 w 1652044"/>
              <a:gd name="connsiteY7" fmla="*/ 256067 h 341423"/>
              <a:gd name="connsiteX8" fmla="*/ 0 w 1652044"/>
              <a:gd name="connsiteY8" fmla="*/ 256067 h 341423"/>
              <a:gd name="connsiteX9" fmla="*/ 0 w 1652044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2044" h="341423" fill="none" extrusionOk="0">
                <a:moveTo>
                  <a:pt x="0" y="85356"/>
                </a:moveTo>
                <a:cubicBezTo>
                  <a:pt x="283019" y="100362"/>
                  <a:pt x="540923" y="93386"/>
                  <a:pt x="696660" y="85356"/>
                </a:cubicBezTo>
                <a:cubicBezTo>
                  <a:pt x="852397" y="77326"/>
                  <a:pt x="1097190" y="63756"/>
                  <a:pt x="1366000" y="85356"/>
                </a:cubicBezTo>
                <a:cubicBezTo>
                  <a:pt x="1365598" y="59295"/>
                  <a:pt x="1366187" y="30238"/>
                  <a:pt x="1366000" y="0"/>
                </a:cubicBezTo>
                <a:cubicBezTo>
                  <a:pt x="1449848" y="61531"/>
                  <a:pt x="1552548" y="121749"/>
                  <a:pt x="1652044" y="170712"/>
                </a:cubicBezTo>
                <a:cubicBezTo>
                  <a:pt x="1569406" y="237406"/>
                  <a:pt x="1460140" y="269636"/>
                  <a:pt x="1366000" y="341423"/>
                </a:cubicBezTo>
                <a:cubicBezTo>
                  <a:pt x="1366723" y="321355"/>
                  <a:pt x="1363779" y="274286"/>
                  <a:pt x="1366000" y="256067"/>
                </a:cubicBezTo>
                <a:cubicBezTo>
                  <a:pt x="1081777" y="224650"/>
                  <a:pt x="975236" y="251628"/>
                  <a:pt x="683000" y="256067"/>
                </a:cubicBezTo>
                <a:cubicBezTo>
                  <a:pt x="390764" y="260506"/>
                  <a:pt x="263016" y="235233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652044" h="341423" stroke="0" extrusionOk="0">
                <a:moveTo>
                  <a:pt x="0" y="85356"/>
                </a:moveTo>
                <a:cubicBezTo>
                  <a:pt x="293474" y="81280"/>
                  <a:pt x="409305" y="74034"/>
                  <a:pt x="669340" y="85356"/>
                </a:cubicBezTo>
                <a:cubicBezTo>
                  <a:pt x="929375" y="96678"/>
                  <a:pt x="1061528" y="68048"/>
                  <a:pt x="1366000" y="85356"/>
                </a:cubicBezTo>
                <a:cubicBezTo>
                  <a:pt x="1364074" y="59130"/>
                  <a:pt x="1365349" y="28558"/>
                  <a:pt x="1366000" y="0"/>
                </a:cubicBezTo>
                <a:cubicBezTo>
                  <a:pt x="1484087" y="76833"/>
                  <a:pt x="1552385" y="109319"/>
                  <a:pt x="1652044" y="170712"/>
                </a:cubicBezTo>
                <a:cubicBezTo>
                  <a:pt x="1531583" y="242316"/>
                  <a:pt x="1438402" y="301073"/>
                  <a:pt x="1366000" y="341423"/>
                </a:cubicBezTo>
                <a:cubicBezTo>
                  <a:pt x="1364998" y="322518"/>
                  <a:pt x="1366463" y="298527"/>
                  <a:pt x="1366000" y="256067"/>
                </a:cubicBezTo>
                <a:cubicBezTo>
                  <a:pt x="1098345" y="285191"/>
                  <a:pt x="943234" y="272808"/>
                  <a:pt x="710320" y="256067"/>
                </a:cubicBezTo>
                <a:cubicBezTo>
                  <a:pt x="477406" y="239326"/>
                  <a:pt x="309166" y="224801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Envelope outline">
            <a:extLst>
              <a:ext uri="{FF2B5EF4-FFF2-40B4-BE49-F238E27FC236}">
                <a16:creationId xmlns:a16="http://schemas.microsoft.com/office/drawing/2014/main" id="{23025053-6D0D-D022-B206-60E7ED4A0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735" y="4667657"/>
            <a:ext cx="1130903" cy="11309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61266A-DFDB-5640-E3FC-4A411C8045AA}"/>
              </a:ext>
            </a:extLst>
          </p:cNvPr>
          <p:cNvCxnSpPr/>
          <p:nvPr/>
        </p:nvCxnSpPr>
        <p:spPr>
          <a:xfrm>
            <a:off x="1120140" y="4123229"/>
            <a:ext cx="9761220" cy="0"/>
          </a:xfrm>
          <a:prstGeom prst="line">
            <a:avLst/>
          </a:prstGeom>
          <a:ln w="635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B96E308-B145-5F4E-EE78-2B50A58D3063}"/>
              </a:ext>
            </a:extLst>
          </p:cNvPr>
          <p:cNvSpPr/>
          <p:nvPr/>
        </p:nvSpPr>
        <p:spPr>
          <a:xfrm rot="21323482">
            <a:off x="841949" y="5373713"/>
            <a:ext cx="1930090" cy="1151035"/>
          </a:xfrm>
          <a:custGeom>
            <a:avLst/>
            <a:gdLst>
              <a:gd name="connsiteX0" fmla="*/ 0 w 1930090"/>
              <a:gd name="connsiteY0" fmla="*/ 575518 h 1151035"/>
              <a:gd name="connsiteX1" fmla="*/ 965045 w 1930090"/>
              <a:gd name="connsiteY1" fmla="*/ 0 h 1151035"/>
              <a:gd name="connsiteX2" fmla="*/ 1930090 w 1930090"/>
              <a:gd name="connsiteY2" fmla="*/ 575518 h 1151035"/>
              <a:gd name="connsiteX3" fmla="*/ 965045 w 1930090"/>
              <a:gd name="connsiteY3" fmla="*/ 1151036 h 1151035"/>
              <a:gd name="connsiteX4" fmla="*/ 0 w 1930090"/>
              <a:gd name="connsiteY4" fmla="*/ 575518 h 11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090" h="1151035" extrusionOk="0">
                <a:moveTo>
                  <a:pt x="0" y="575518"/>
                </a:moveTo>
                <a:cubicBezTo>
                  <a:pt x="-116934" y="185541"/>
                  <a:pt x="345526" y="32480"/>
                  <a:pt x="965045" y="0"/>
                </a:cubicBezTo>
                <a:cubicBezTo>
                  <a:pt x="1559423" y="12926"/>
                  <a:pt x="1914781" y="258155"/>
                  <a:pt x="1930090" y="575518"/>
                </a:cubicBezTo>
                <a:cubicBezTo>
                  <a:pt x="1872969" y="949150"/>
                  <a:pt x="1489464" y="1198356"/>
                  <a:pt x="965045" y="1151036"/>
                </a:cubicBezTo>
                <a:cubicBezTo>
                  <a:pt x="404280" y="1135834"/>
                  <a:pt x="64526" y="924199"/>
                  <a:pt x="0" y="575518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48970C-7C74-6E36-6CCD-B67D2B8400E4}"/>
              </a:ext>
            </a:extLst>
          </p:cNvPr>
          <p:cNvSpPr/>
          <p:nvPr/>
        </p:nvSpPr>
        <p:spPr>
          <a:xfrm rot="21323482">
            <a:off x="9057058" y="4471443"/>
            <a:ext cx="1930090" cy="1151035"/>
          </a:xfrm>
          <a:custGeom>
            <a:avLst/>
            <a:gdLst>
              <a:gd name="connsiteX0" fmla="*/ 0 w 1930090"/>
              <a:gd name="connsiteY0" fmla="*/ 575518 h 1151035"/>
              <a:gd name="connsiteX1" fmla="*/ 965045 w 1930090"/>
              <a:gd name="connsiteY1" fmla="*/ 0 h 1151035"/>
              <a:gd name="connsiteX2" fmla="*/ 1930090 w 1930090"/>
              <a:gd name="connsiteY2" fmla="*/ 575518 h 1151035"/>
              <a:gd name="connsiteX3" fmla="*/ 965045 w 1930090"/>
              <a:gd name="connsiteY3" fmla="*/ 1151036 h 1151035"/>
              <a:gd name="connsiteX4" fmla="*/ 0 w 1930090"/>
              <a:gd name="connsiteY4" fmla="*/ 575518 h 11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090" h="1151035" extrusionOk="0">
                <a:moveTo>
                  <a:pt x="0" y="575518"/>
                </a:moveTo>
                <a:cubicBezTo>
                  <a:pt x="-116934" y="185541"/>
                  <a:pt x="345526" y="32480"/>
                  <a:pt x="965045" y="0"/>
                </a:cubicBezTo>
                <a:cubicBezTo>
                  <a:pt x="1559423" y="12926"/>
                  <a:pt x="1914781" y="258155"/>
                  <a:pt x="1930090" y="575518"/>
                </a:cubicBezTo>
                <a:cubicBezTo>
                  <a:pt x="1872969" y="949150"/>
                  <a:pt x="1489464" y="1198356"/>
                  <a:pt x="965045" y="1151036"/>
                </a:cubicBezTo>
                <a:cubicBezTo>
                  <a:pt x="404280" y="1135834"/>
                  <a:pt x="64526" y="924199"/>
                  <a:pt x="0" y="575518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 useBgFill="1">
        <p:nvSpPr>
          <p:cNvPr id="13" name="Strzałka: w prawo 10">
            <a:extLst>
              <a:ext uri="{FF2B5EF4-FFF2-40B4-BE49-F238E27FC236}">
                <a16:creationId xmlns:a16="http://schemas.microsoft.com/office/drawing/2014/main" id="{E43ECE83-25A2-FC6E-C158-059C6DCA830A}"/>
              </a:ext>
            </a:extLst>
          </p:cNvPr>
          <p:cNvSpPr/>
          <p:nvPr/>
        </p:nvSpPr>
        <p:spPr>
          <a:xfrm rot="9365945">
            <a:off x="2070722" y="5451607"/>
            <a:ext cx="1305268" cy="400050"/>
          </a:xfrm>
          <a:custGeom>
            <a:avLst/>
            <a:gdLst>
              <a:gd name="connsiteX0" fmla="*/ 0 w 1305268"/>
              <a:gd name="connsiteY0" fmla="*/ 100013 h 400050"/>
              <a:gd name="connsiteX1" fmla="*/ 471118 w 1305268"/>
              <a:gd name="connsiteY1" fmla="*/ 100013 h 400050"/>
              <a:gd name="connsiteX2" fmla="*/ 923760 w 1305268"/>
              <a:gd name="connsiteY2" fmla="*/ 100013 h 400050"/>
              <a:gd name="connsiteX3" fmla="*/ 923760 w 1305268"/>
              <a:gd name="connsiteY3" fmla="*/ 0 h 400050"/>
              <a:gd name="connsiteX4" fmla="*/ 1305268 w 1305268"/>
              <a:gd name="connsiteY4" fmla="*/ 200025 h 400050"/>
              <a:gd name="connsiteX5" fmla="*/ 923760 w 1305268"/>
              <a:gd name="connsiteY5" fmla="*/ 400050 h 400050"/>
              <a:gd name="connsiteX6" fmla="*/ 923760 w 1305268"/>
              <a:gd name="connsiteY6" fmla="*/ 300038 h 400050"/>
              <a:gd name="connsiteX7" fmla="*/ 461880 w 1305268"/>
              <a:gd name="connsiteY7" fmla="*/ 300038 h 400050"/>
              <a:gd name="connsiteX8" fmla="*/ 0 w 1305268"/>
              <a:gd name="connsiteY8" fmla="*/ 300038 h 400050"/>
              <a:gd name="connsiteX9" fmla="*/ 0 w 1305268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5268" h="400050" fill="none" extrusionOk="0">
                <a:moveTo>
                  <a:pt x="0" y="100013"/>
                </a:moveTo>
                <a:cubicBezTo>
                  <a:pt x="229242" y="84026"/>
                  <a:pt x="363555" y="86371"/>
                  <a:pt x="471118" y="100013"/>
                </a:cubicBezTo>
                <a:cubicBezTo>
                  <a:pt x="578681" y="113655"/>
                  <a:pt x="778682" y="122361"/>
                  <a:pt x="923760" y="100013"/>
                </a:cubicBezTo>
                <a:cubicBezTo>
                  <a:pt x="925572" y="71732"/>
                  <a:pt x="927272" y="24894"/>
                  <a:pt x="923760" y="0"/>
                </a:cubicBezTo>
                <a:cubicBezTo>
                  <a:pt x="1089518" y="62878"/>
                  <a:pt x="1173717" y="108921"/>
                  <a:pt x="1305268" y="200025"/>
                </a:cubicBezTo>
                <a:cubicBezTo>
                  <a:pt x="1168027" y="266623"/>
                  <a:pt x="1048359" y="325063"/>
                  <a:pt x="923760" y="400050"/>
                </a:cubicBezTo>
                <a:cubicBezTo>
                  <a:pt x="928129" y="368414"/>
                  <a:pt x="926337" y="324265"/>
                  <a:pt x="923760" y="300038"/>
                </a:cubicBezTo>
                <a:cubicBezTo>
                  <a:pt x="813012" y="282165"/>
                  <a:pt x="604618" y="291031"/>
                  <a:pt x="461880" y="300038"/>
                </a:cubicBezTo>
                <a:cubicBezTo>
                  <a:pt x="319142" y="309045"/>
                  <a:pt x="218325" y="3144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305268" h="400050" stroke="0" extrusionOk="0">
                <a:moveTo>
                  <a:pt x="0" y="100013"/>
                </a:moveTo>
                <a:cubicBezTo>
                  <a:pt x="167577" y="119890"/>
                  <a:pt x="320002" y="120016"/>
                  <a:pt x="452642" y="100013"/>
                </a:cubicBezTo>
                <a:cubicBezTo>
                  <a:pt x="585282" y="80010"/>
                  <a:pt x="706293" y="97235"/>
                  <a:pt x="923760" y="100013"/>
                </a:cubicBezTo>
                <a:cubicBezTo>
                  <a:pt x="927894" y="64584"/>
                  <a:pt x="925147" y="24657"/>
                  <a:pt x="923760" y="0"/>
                </a:cubicBezTo>
                <a:cubicBezTo>
                  <a:pt x="1065205" y="88303"/>
                  <a:pt x="1192109" y="141660"/>
                  <a:pt x="1305268" y="200025"/>
                </a:cubicBezTo>
                <a:cubicBezTo>
                  <a:pt x="1149820" y="299486"/>
                  <a:pt x="1035895" y="355669"/>
                  <a:pt x="923760" y="400050"/>
                </a:cubicBezTo>
                <a:cubicBezTo>
                  <a:pt x="922518" y="359013"/>
                  <a:pt x="926459" y="343610"/>
                  <a:pt x="923760" y="300038"/>
                </a:cubicBezTo>
                <a:cubicBezTo>
                  <a:pt x="819990" y="311054"/>
                  <a:pt x="687097" y="299512"/>
                  <a:pt x="480355" y="300038"/>
                </a:cubicBezTo>
                <a:cubicBezTo>
                  <a:pt x="273614" y="300564"/>
                  <a:pt x="194166" y="289089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Strzałka: w prawo 10">
            <a:extLst>
              <a:ext uri="{FF2B5EF4-FFF2-40B4-BE49-F238E27FC236}">
                <a16:creationId xmlns:a16="http://schemas.microsoft.com/office/drawing/2014/main" id="{0DCA2664-1118-8D87-8322-E64B324EC07B}"/>
              </a:ext>
            </a:extLst>
          </p:cNvPr>
          <p:cNvSpPr/>
          <p:nvPr/>
        </p:nvSpPr>
        <p:spPr>
          <a:xfrm rot="21447433">
            <a:off x="8361300" y="4897533"/>
            <a:ext cx="1305268" cy="400050"/>
          </a:xfrm>
          <a:custGeom>
            <a:avLst/>
            <a:gdLst>
              <a:gd name="connsiteX0" fmla="*/ 0 w 1305268"/>
              <a:gd name="connsiteY0" fmla="*/ 100013 h 400050"/>
              <a:gd name="connsiteX1" fmla="*/ 471118 w 1305268"/>
              <a:gd name="connsiteY1" fmla="*/ 100013 h 400050"/>
              <a:gd name="connsiteX2" fmla="*/ 923760 w 1305268"/>
              <a:gd name="connsiteY2" fmla="*/ 100013 h 400050"/>
              <a:gd name="connsiteX3" fmla="*/ 923760 w 1305268"/>
              <a:gd name="connsiteY3" fmla="*/ 0 h 400050"/>
              <a:gd name="connsiteX4" fmla="*/ 1305268 w 1305268"/>
              <a:gd name="connsiteY4" fmla="*/ 200025 h 400050"/>
              <a:gd name="connsiteX5" fmla="*/ 923760 w 1305268"/>
              <a:gd name="connsiteY5" fmla="*/ 400050 h 400050"/>
              <a:gd name="connsiteX6" fmla="*/ 923760 w 1305268"/>
              <a:gd name="connsiteY6" fmla="*/ 300038 h 400050"/>
              <a:gd name="connsiteX7" fmla="*/ 461880 w 1305268"/>
              <a:gd name="connsiteY7" fmla="*/ 300038 h 400050"/>
              <a:gd name="connsiteX8" fmla="*/ 0 w 1305268"/>
              <a:gd name="connsiteY8" fmla="*/ 300038 h 400050"/>
              <a:gd name="connsiteX9" fmla="*/ 0 w 1305268"/>
              <a:gd name="connsiteY9" fmla="*/ 10001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5268" h="400050" fill="none" extrusionOk="0">
                <a:moveTo>
                  <a:pt x="0" y="100013"/>
                </a:moveTo>
                <a:cubicBezTo>
                  <a:pt x="229242" y="84026"/>
                  <a:pt x="363555" y="86371"/>
                  <a:pt x="471118" y="100013"/>
                </a:cubicBezTo>
                <a:cubicBezTo>
                  <a:pt x="578681" y="113655"/>
                  <a:pt x="778682" y="122361"/>
                  <a:pt x="923760" y="100013"/>
                </a:cubicBezTo>
                <a:cubicBezTo>
                  <a:pt x="925572" y="71732"/>
                  <a:pt x="927272" y="24894"/>
                  <a:pt x="923760" y="0"/>
                </a:cubicBezTo>
                <a:cubicBezTo>
                  <a:pt x="1089518" y="62878"/>
                  <a:pt x="1173717" y="108921"/>
                  <a:pt x="1305268" y="200025"/>
                </a:cubicBezTo>
                <a:cubicBezTo>
                  <a:pt x="1168027" y="266623"/>
                  <a:pt x="1048359" y="325063"/>
                  <a:pt x="923760" y="400050"/>
                </a:cubicBezTo>
                <a:cubicBezTo>
                  <a:pt x="928129" y="368414"/>
                  <a:pt x="926337" y="324265"/>
                  <a:pt x="923760" y="300038"/>
                </a:cubicBezTo>
                <a:cubicBezTo>
                  <a:pt x="813012" y="282165"/>
                  <a:pt x="604618" y="291031"/>
                  <a:pt x="461880" y="300038"/>
                </a:cubicBezTo>
                <a:cubicBezTo>
                  <a:pt x="319142" y="309045"/>
                  <a:pt x="218325" y="314404"/>
                  <a:pt x="0" y="300038"/>
                </a:cubicBezTo>
                <a:cubicBezTo>
                  <a:pt x="826" y="229360"/>
                  <a:pt x="5945" y="193016"/>
                  <a:pt x="0" y="100013"/>
                </a:cubicBezTo>
                <a:close/>
              </a:path>
              <a:path w="1305268" h="400050" stroke="0" extrusionOk="0">
                <a:moveTo>
                  <a:pt x="0" y="100013"/>
                </a:moveTo>
                <a:cubicBezTo>
                  <a:pt x="167577" y="119890"/>
                  <a:pt x="320002" y="120016"/>
                  <a:pt x="452642" y="100013"/>
                </a:cubicBezTo>
                <a:cubicBezTo>
                  <a:pt x="585282" y="80010"/>
                  <a:pt x="706293" y="97235"/>
                  <a:pt x="923760" y="100013"/>
                </a:cubicBezTo>
                <a:cubicBezTo>
                  <a:pt x="927894" y="64584"/>
                  <a:pt x="925147" y="24657"/>
                  <a:pt x="923760" y="0"/>
                </a:cubicBezTo>
                <a:cubicBezTo>
                  <a:pt x="1065205" y="88303"/>
                  <a:pt x="1192109" y="141660"/>
                  <a:pt x="1305268" y="200025"/>
                </a:cubicBezTo>
                <a:cubicBezTo>
                  <a:pt x="1149820" y="299486"/>
                  <a:pt x="1035895" y="355669"/>
                  <a:pt x="923760" y="400050"/>
                </a:cubicBezTo>
                <a:cubicBezTo>
                  <a:pt x="922518" y="359013"/>
                  <a:pt x="926459" y="343610"/>
                  <a:pt x="923760" y="300038"/>
                </a:cubicBezTo>
                <a:cubicBezTo>
                  <a:pt x="819990" y="311054"/>
                  <a:pt x="687097" y="299512"/>
                  <a:pt x="480355" y="300038"/>
                </a:cubicBezTo>
                <a:cubicBezTo>
                  <a:pt x="273614" y="300564"/>
                  <a:pt x="194166" y="289089"/>
                  <a:pt x="0" y="300038"/>
                </a:cubicBezTo>
                <a:cubicBezTo>
                  <a:pt x="7473" y="238920"/>
                  <a:pt x="3764" y="161780"/>
                  <a:pt x="0" y="100013"/>
                </a:cubicBezTo>
                <a:close/>
              </a:path>
            </a:pathLst>
          </a:custGeom>
          <a:ln w="38100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953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497848-8263-FCA6-EC5C-4E54CB149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7284" y="4691463"/>
            <a:ext cx="782760" cy="6576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FC7EDD-5D54-786B-EE62-E5C05F7E4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14" y="5620425"/>
            <a:ext cx="782760" cy="6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10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flipH="1">
            <a:off x="3927817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1113826E-DCB8-33EB-F20B-80E4EB60A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E6780AC6-FCED-6ED2-410D-220F965D3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2924A-6662-56EF-08C7-A5DFDA888C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32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387221" flipH="1">
            <a:off x="3936317" y="3756331"/>
            <a:ext cx="1346137" cy="227124"/>
          </a:xfrm>
          <a:custGeom>
            <a:avLst/>
            <a:gdLst>
              <a:gd name="connsiteX0" fmla="*/ 0 w 1346137"/>
              <a:gd name="connsiteY0" fmla="*/ 56781 h 227124"/>
              <a:gd name="connsiteX1" fmla="*/ 589485 w 1346137"/>
              <a:gd name="connsiteY1" fmla="*/ 56781 h 227124"/>
              <a:gd name="connsiteX2" fmla="*/ 1155853 w 1346137"/>
              <a:gd name="connsiteY2" fmla="*/ 56781 h 227124"/>
              <a:gd name="connsiteX3" fmla="*/ 1155853 w 1346137"/>
              <a:gd name="connsiteY3" fmla="*/ 0 h 227124"/>
              <a:gd name="connsiteX4" fmla="*/ 1346137 w 1346137"/>
              <a:gd name="connsiteY4" fmla="*/ 113562 h 227124"/>
              <a:gd name="connsiteX5" fmla="*/ 1155853 w 1346137"/>
              <a:gd name="connsiteY5" fmla="*/ 227124 h 227124"/>
              <a:gd name="connsiteX6" fmla="*/ 1155853 w 1346137"/>
              <a:gd name="connsiteY6" fmla="*/ 170343 h 227124"/>
              <a:gd name="connsiteX7" fmla="*/ 577927 w 1346137"/>
              <a:gd name="connsiteY7" fmla="*/ 170343 h 227124"/>
              <a:gd name="connsiteX8" fmla="*/ 0 w 1346137"/>
              <a:gd name="connsiteY8" fmla="*/ 170343 h 227124"/>
              <a:gd name="connsiteX9" fmla="*/ 0 w 1346137"/>
              <a:gd name="connsiteY9" fmla="*/ 56781 h 2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227124" fill="none" extrusionOk="0">
                <a:moveTo>
                  <a:pt x="0" y="56781"/>
                </a:moveTo>
                <a:cubicBezTo>
                  <a:pt x="153920" y="41089"/>
                  <a:pt x="446968" y="71668"/>
                  <a:pt x="589485" y="56781"/>
                </a:cubicBezTo>
                <a:cubicBezTo>
                  <a:pt x="732002" y="41894"/>
                  <a:pt x="919093" y="57990"/>
                  <a:pt x="1155853" y="56781"/>
                </a:cubicBezTo>
                <a:cubicBezTo>
                  <a:pt x="1157359" y="40345"/>
                  <a:pt x="1156135" y="18592"/>
                  <a:pt x="1155853" y="0"/>
                </a:cubicBezTo>
                <a:cubicBezTo>
                  <a:pt x="1205818" y="34652"/>
                  <a:pt x="1308930" y="87641"/>
                  <a:pt x="1346137" y="113562"/>
                </a:cubicBezTo>
                <a:cubicBezTo>
                  <a:pt x="1263837" y="163953"/>
                  <a:pt x="1221315" y="189252"/>
                  <a:pt x="1155853" y="227124"/>
                </a:cubicBezTo>
                <a:cubicBezTo>
                  <a:pt x="1153712" y="207966"/>
                  <a:pt x="1155441" y="186668"/>
                  <a:pt x="1155853" y="170343"/>
                </a:cubicBezTo>
                <a:cubicBezTo>
                  <a:pt x="909806" y="167292"/>
                  <a:pt x="787605" y="195227"/>
                  <a:pt x="577927" y="170343"/>
                </a:cubicBezTo>
                <a:cubicBezTo>
                  <a:pt x="368249" y="145459"/>
                  <a:pt x="247918" y="186343"/>
                  <a:pt x="0" y="170343"/>
                </a:cubicBezTo>
                <a:cubicBezTo>
                  <a:pt x="1021" y="125539"/>
                  <a:pt x="3573" y="94402"/>
                  <a:pt x="0" y="56781"/>
                </a:cubicBezTo>
                <a:close/>
              </a:path>
              <a:path w="1346137" h="227124" stroke="0" extrusionOk="0">
                <a:moveTo>
                  <a:pt x="0" y="56781"/>
                </a:moveTo>
                <a:cubicBezTo>
                  <a:pt x="202508" y="54165"/>
                  <a:pt x="393022" y="44968"/>
                  <a:pt x="566368" y="56781"/>
                </a:cubicBezTo>
                <a:cubicBezTo>
                  <a:pt x="739714" y="68594"/>
                  <a:pt x="979850" y="49203"/>
                  <a:pt x="1155853" y="56781"/>
                </a:cubicBezTo>
                <a:cubicBezTo>
                  <a:pt x="1154733" y="36906"/>
                  <a:pt x="1156820" y="20878"/>
                  <a:pt x="1155853" y="0"/>
                </a:cubicBezTo>
                <a:cubicBezTo>
                  <a:pt x="1232958" y="35451"/>
                  <a:pt x="1260202" y="65052"/>
                  <a:pt x="1346137" y="113562"/>
                </a:cubicBezTo>
                <a:cubicBezTo>
                  <a:pt x="1252353" y="168546"/>
                  <a:pt x="1213056" y="204659"/>
                  <a:pt x="1155853" y="227124"/>
                </a:cubicBezTo>
                <a:cubicBezTo>
                  <a:pt x="1154518" y="207483"/>
                  <a:pt x="1156604" y="187070"/>
                  <a:pt x="1155853" y="170343"/>
                </a:cubicBezTo>
                <a:cubicBezTo>
                  <a:pt x="930387" y="156845"/>
                  <a:pt x="849475" y="166902"/>
                  <a:pt x="601044" y="170343"/>
                </a:cubicBezTo>
                <a:cubicBezTo>
                  <a:pt x="352613" y="173784"/>
                  <a:pt x="228328" y="142378"/>
                  <a:pt x="0" y="170343"/>
                </a:cubicBezTo>
                <a:cubicBezTo>
                  <a:pt x="-3679" y="114139"/>
                  <a:pt x="2046" y="108957"/>
                  <a:pt x="0" y="5678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E3992436-F41D-31A0-CC49-B36F9CD66DB3}"/>
              </a:ext>
            </a:extLst>
          </p:cNvPr>
          <p:cNvSpPr/>
          <p:nvPr/>
        </p:nvSpPr>
        <p:spPr>
          <a:xfrm rot="21164015" flipH="1">
            <a:off x="3919903" y="4142608"/>
            <a:ext cx="1346137" cy="227124"/>
          </a:xfrm>
          <a:custGeom>
            <a:avLst/>
            <a:gdLst>
              <a:gd name="connsiteX0" fmla="*/ 0 w 1346137"/>
              <a:gd name="connsiteY0" fmla="*/ 56781 h 227124"/>
              <a:gd name="connsiteX1" fmla="*/ 589485 w 1346137"/>
              <a:gd name="connsiteY1" fmla="*/ 56781 h 227124"/>
              <a:gd name="connsiteX2" fmla="*/ 1155853 w 1346137"/>
              <a:gd name="connsiteY2" fmla="*/ 56781 h 227124"/>
              <a:gd name="connsiteX3" fmla="*/ 1155853 w 1346137"/>
              <a:gd name="connsiteY3" fmla="*/ 0 h 227124"/>
              <a:gd name="connsiteX4" fmla="*/ 1346137 w 1346137"/>
              <a:gd name="connsiteY4" fmla="*/ 113562 h 227124"/>
              <a:gd name="connsiteX5" fmla="*/ 1155853 w 1346137"/>
              <a:gd name="connsiteY5" fmla="*/ 227124 h 227124"/>
              <a:gd name="connsiteX6" fmla="*/ 1155853 w 1346137"/>
              <a:gd name="connsiteY6" fmla="*/ 170343 h 227124"/>
              <a:gd name="connsiteX7" fmla="*/ 577927 w 1346137"/>
              <a:gd name="connsiteY7" fmla="*/ 170343 h 227124"/>
              <a:gd name="connsiteX8" fmla="*/ 0 w 1346137"/>
              <a:gd name="connsiteY8" fmla="*/ 170343 h 227124"/>
              <a:gd name="connsiteX9" fmla="*/ 0 w 1346137"/>
              <a:gd name="connsiteY9" fmla="*/ 56781 h 2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227124" fill="none" extrusionOk="0">
                <a:moveTo>
                  <a:pt x="0" y="56781"/>
                </a:moveTo>
                <a:cubicBezTo>
                  <a:pt x="153920" y="41089"/>
                  <a:pt x="446968" y="71668"/>
                  <a:pt x="589485" y="56781"/>
                </a:cubicBezTo>
                <a:cubicBezTo>
                  <a:pt x="732002" y="41894"/>
                  <a:pt x="919093" y="57990"/>
                  <a:pt x="1155853" y="56781"/>
                </a:cubicBezTo>
                <a:cubicBezTo>
                  <a:pt x="1157359" y="40345"/>
                  <a:pt x="1156135" y="18592"/>
                  <a:pt x="1155853" y="0"/>
                </a:cubicBezTo>
                <a:cubicBezTo>
                  <a:pt x="1205818" y="34652"/>
                  <a:pt x="1308930" y="87641"/>
                  <a:pt x="1346137" y="113562"/>
                </a:cubicBezTo>
                <a:cubicBezTo>
                  <a:pt x="1263837" y="163953"/>
                  <a:pt x="1221315" y="189252"/>
                  <a:pt x="1155853" y="227124"/>
                </a:cubicBezTo>
                <a:cubicBezTo>
                  <a:pt x="1153712" y="207966"/>
                  <a:pt x="1155441" y="186668"/>
                  <a:pt x="1155853" y="170343"/>
                </a:cubicBezTo>
                <a:cubicBezTo>
                  <a:pt x="909806" y="167292"/>
                  <a:pt x="787605" y="195227"/>
                  <a:pt x="577927" y="170343"/>
                </a:cubicBezTo>
                <a:cubicBezTo>
                  <a:pt x="368249" y="145459"/>
                  <a:pt x="247918" y="186343"/>
                  <a:pt x="0" y="170343"/>
                </a:cubicBezTo>
                <a:cubicBezTo>
                  <a:pt x="1021" y="125539"/>
                  <a:pt x="3573" y="94402"/>
                  <a:pt x="0" y="56781"/>
                </a:cubicBezTo>
                <a:close/>
              </a:path>
              <a:path w="1346137" h="227124" stroke="0" extrusionOk="0">
                <a:moveTo>
                  <a:pt x="0" y="56781"/>
                </a:moveTo>
                <a:cubicBezTo>
                  <a:pt x="202508" y="54165"/>
                  <a:pt x="393022" y="44968"/>
                  <a:pt x="566368" y="56781"/>
                </a:cubicBezTo>
                <a:cubicBezTo>
                  <a:pt x="739714" y="68594"/>
                  <a:pt x="979850" y="49203"/>
                  <a:pt x="1155853" y="56781"/>
                </a:cubicBezTo>
                <a:cubicBezTo>
                  <a:pt x="1154733" y="36906"/>
                  <a:pt x="1156820" y="20878"/>
                  <a:pt x="1155853" y="0"/>
                </a:cubicBezTo>
                <a:cubicBezTo>
                  <a:pt x="1232958" y="35451"/>
                  <a:pt x="1260202" y="65052"/>
                  <a:pt x="1346137" y="113562"/>
                </a:cubicBezTo>
                <a:cubicBezTo>
                  <a:pt x="1252353" y="168546"/>
                  <a:pt x="1213056" y="204659"/>
                  <a:pt x="1155853" y="227124"/>
                </a:cubicBezTo>
                <a:cubicBezTo>
                  <a:pt x="1154518" y="207483"/>
                  <a:pt x="1156604" y="187070"/>
                  <a:pt x="1155853" y="170343"/>
                </a:cubicBezTo>
                <a:cubicBezTo>
                  <a:pt x="930387" y="156845"/>
                  <a:pt x="849475" y="166902"/>
                  <a:pt x="601044" y="170343"/>
                </a:cubicBezTo>
                <a:cubicBezTo>
                  <a:pt x="352613" y="173784"/>
                  <a:pt x="228328" y="142378"/>
                  <a:pt x="0" y="170343"/>
                </a:cubicBezTo>
                <a:cubicBezTo>
                  <a:pt x="-3679" y="114139"/>
                  <a:pt x="2046" y="108957"/>
                  <a:pt x="0" y="5678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43250-35AC-7EAB-94CD-40DA1A0F17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94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387221" flipH="1">
            <a:off x="3923182" y="3758113"/>
            <a:ext cx="1346137" cy="176922"/>
          </a:xfrm>
          <a:custGeom>
            <a:avLst/>
            <a:gdLst>
              <a:gd name="connsiteX0" fmla="*/ 0 w 1346137"/>
              <a:gd name="connsiteY0" fmla="*/ 44231 h 176922"/>
              <a:gd name="connsiteX1" fmla="*/ 610935 w 1346137"/>
              <a:gd name="connsiteY1" fmla="*/ 44231 h 176922"/>
              <a:gd name="connsiteX2" fmla="*/ 1197912 w 1346137"/>
              <a:gd name="connsiteY2" fmla="*/ 44231 h 176922"/>
              <a:gd name="connsiteX3" fmla="*/ 1197912 w 1346137"/>
              <a:gd name="connsiteY3" fmla="*/ 0 h 176922"/>
              <a:gd name="connsiteX4" fmla="*/ 1346137 w 1346137"/>
              <a:gd name="connsiteY4" fmla="*/ 88461 h 176922"/>
              <a:gd name="connsiteX5" fmla="*/ 1197912 w 1346137"/>
              <a:gd name="connsiteY5" fmla="*/ 176922 h 176922"/>
              <a:gd name="connsiteX6" fmla="*/ 1197912 w 1346137"/>
              <a:gd name="connsiteY6" fmla="*/ 132692 h 176922"/>
              <a:gd name="connsiteX7" fmla="*/ 598956 w 1346137"/>
              <a:gd name="connsiteY7" fmla="*/ 132692 h 176922"/>
              <a:gd name="connsiteX8" fmla="*/ 0 w 1346137"/>
              <a:gd name="connsiteY8" fmla="*/ 132692 h 176922"/>
              <a:gd name="connsiteX9" fmla="*/ 0 w 1346137"/>
              <a:gd name="connsiteY9" fmla="*/ 44231 h 17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76922" fill="none" extrusionOk="0">
                <a:moveTo>
                  <a:pt x="0" y="44231"/>
                </a:moveTo>
                <a:cubicBezTo>
                  <a:pt x="177845" y="59446"/>
                  <a:pt x="481101" y="17564"/>
                  <a:pt x="610935" y="44231"/>
                </a:cubicBezTo>
                <a:cubicBezTo>
                  <a:pt x="740769" y="70898"/>
                  <a:pt x="986767" y="67527"/>
                  <a:pt x="1197912" y="44231"/>
                </a:cubicBezTo>
                <a:cubicBezTo>
                  <a:pt x="1198012" y="32682"/>
                  <a:pt x="1197874" y="10094"/>
                  <a:pt x="1197912" y="0"/>
                </a:cubicBezTo>
                <a:cubicBezTo>
                  <a:pt x="1237120" y="17571"/>
                  <a:pt x="1294743" y="55790"/>
                  <a:pt x="1346137" y="88461"/>
                </a:cubicBezTo>
                <a:cubicBezTo>
                  <a:pt x="1316171" y="112593"/>
                  <a:pt x="1268292" y="134293"/>
                  <a:pt x="1197912" y="176922"/>
                </a:cubicBezTo>
                <a:cubicBezTo>
                  <a:pt x="1198959" y="163363"/>
                  <a:pt x="1199672" y="147121"/>
                  <a:pt x="1197912" y="132692"/>
                </a:cubicBezTo>
                <a:cubicBezTo>
                  <a:pt x="1069955" y="121820"/>
                  <a:pt x="847284" y="157380"/>
                  <a:pt x="598956" y="132692"/>
                </a:cubicBezTo>
                <a:cubicBezTo>
                  <a:pt x="350628" y="108004"/>
                  <a:pt x="269307" y="104292"/>
                  <a:pt x="0" y="132692"/>
                </a:cubicBezTo>
                <a:cubicBezTo>
                  <a:pt x="2043" y="91027"/>
                  <a:pt x="4341" y="86633"/>
                  <a:pt x="0" y="44231"/>
                </a:cubicBezTo>
                <a:close/>
              </a:path>
              <a:path w="1346137" h="176922" stroke="0" extrusionOk="0">
                <a:moveTo>
                  <a:pt x="0" y="44231"/>
                </a:moveTo>
                <a:cubicBezTo>
                  <a:pt x="239342" y="54215"/>
                  <a:pt x="334722" y="17087"/>
                  <a:pt x="586977" y="44231"/>
                </a:cubicBezTo>
                <a:cubicBezTo>
                  <a:pt x="839232" y="71375"/>
                  <a:pt x="927872" y="44219"/>
                  <a:pt x="1197912" y="44231"/>
                </a:cubicBezTo>
                <a:cubicBezTo>
                  <a:pt x="1196870" y="22549"/>
                  <a:pt x="1197942" y="14005"/>
                  <a:pt x="1197912" y="0"/>
                </a:cubicBezTo>
                <a:cubicBezTo>
                  <a:pt x="1241936" y="31968"/>
                  <a:pt x="1303472" y="68684"/>
                  <a:pt x="1346137" y="88461"/>
                </a:cubicBezTo>
                <a:cubicBezTo>
                  <a:pt x="1303232" y="111863"/>
                  <a:pt x="1228449" y="151997"/>
                  <a:pt x="1197912" y="176922"/>
                </a:cubicBezTo>
                <a:cubicBezTo>
                  <a:pt x="1196888" y="158347"/>
                  <a:pt x="1199510" y="149442"/>
                  <a:pt x="1197912" y="132692"/>
                </a:cubicBezTo>
                <a:cubicBezTo>
                  <a:pt x="941630" y="139423"/>
                  <a:pt x="767446" y="147320"/>
                  <a:pt x="622914" y="132692"/>
                </a:cubicBezTo>
                <a:cubicBezTo>
                  <a:pt x="478382" y="118064"/>
                  <a:pt x="189746" y="136665"/>
                  <a:pt x="0" y="132692"/>
                </a:cubicBezTo>
                <a:cubicBezTo>
                  <a:pt x="3518" y="102238"/>
                  <a:pt x="-2102" y="87600"/>
                  <a:pt x="0" y="4423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załka: w prawo 24">
            <a:extLst>
              <a:ext uri="{FF2B5EF4-FFF2-40B4-BE49-F238E27FC236}">
                <a16:creationId xmlns:a16="http://schemas.microsoft.com/office/drawing/2014/main" id="{E3992436-F41D-31A0-CC49-B36F9CD66DB3}"/>
              </a:ext>
            </a:extLst>
          </p:cNvPr>
          <p:cNvSpPr/>
          <p:nvPr/>
        </p:nvSpPr>
        <p:spPr>
          <a:xfrm rot="21164015" flipH="1">
            <a:off x="3924675" y="4217779"/>
            <a:ext cx="1346137" cy="151649"/>
          </a:xfrm>
          <a:custGeom>
            <a:avLst/>
            <a:gdLst>
              <a:gd name="connsiteX0" fmla="*/ 0 w 1346137"/>
              <a:gd name="connsiteY0" fmla="*/ 37912 h 151649"/>
              <a:gd name="connsiteX1" fmla="*/ 621733 w 1346137"/>
              <a:gd name="connsiteY1" fmla="*/ 37912 h 151649"/>
              <a:gd name="connsiteX2" fmla="*/ 1219085 w 1346137"/>
              <a:gd name="connsiteY2" fmla="*/ 37912 h 151649"/>
              <a:gd name="connsiteX3" fmla="*/ 1219085 w 1346137"/>
              <a:gd name="connsiteY3" fmla="*/ 0 h 151649"/>
              <a:gd name="connsiteX4" fmla="*/ 1346137 w 1346137"/>
              <a:gd name="connsiteY4" fmla="*/ 75825 h 151649"/>
              <a:gd name="connsiteX5" fmla="*/ 1219085 w 1346137"/>
              <a:gd name="connsiteY5" fmla="*/ 151649 h 151649"/>
              <a:gd name="connsiteX6" fmla="*/ 1219085 w 1346137"/>
              <a:gd name="connsiteY6" fmla="*/ 113737 h 151649"/>
              <a:gd name="connsiteX7" fmla="*/ 609543 w 1346137"/>
              <a:gd name="connsiteY7" fmla="*/ 113737 h 151649"/>
              <a:gd name="connsiteX8" fmla="*/ 0 w 1346137"/>
              <a:gd name="connsiteY8" fmla="*/ 113737 h 151649"/>
              <a:gd name="connsiteX9" fmla="*/ 0 w 1346137"/>
              <a:gd name="connsiteY9" fmla="*/ 37912 h 15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1649" fill="none" extrusionOk="0">
                <a:moveTo>
                  <a:pt x="0" y="37912"/>
                </a:moveTo>
                <a:cubicBezTo>
                  <a:pt x="281906" y="27949"/>
                  <a:pt x="404112" y="25222"/>
                  <a:pt x="621733" y="37912"/>
                </a:cubicBezTo>
                <a:cubicBezTo>
                  <a:pt x="839354" y="50602"/>
                  <a:pt x="971179" y="51708"/>
                  <a:pt x="1219085" y="37912"/>
                </a:cubicBezTo>
                <a:cubicBezTo>
                  <a:pt x="1219507" y="23949"/>
                  <a:pt x="1219651" y="10381"/>
                  <a:pt x="1219085" y="0"/>
                </a:cubicBezTo>
                <a:cubicBezTo>
                  <a:pt x="1250311" y="20323"/>
                  <a:pt x="1303729" y="43790"/>
                  <a:pt x="1346137" y="75825"/>
                </a:cubicBezTo>
                <a:cubicBezTo>
                  <a:pt x="1308447" y="105540"/>
                  <a:pt x="1246405" y="136911"/>
                  <a:pt x="1219085" y="151649"/>
                </a:cubicBezTo>
                <a:cubicBezTo>
                  <a:pt x="1218390" y="139916"/>
                  <a:pt x="1217698" y="130877"/>
                  <a:pt x="1219085" y="113737"/>
                </a:cubicBezTo>
                <a:cubicBezTo>
                  <a:pt x="1046621" y="115461"/>
                  <a:pt x="756749" y="105875"/>
                  <a:pt x="609543" y="113737"/>
                </a:cubicBezTo>
                <a:cubicBezTo>
                  <a:pt x="462337" y="121599"/>
                  <a:pt x="182101" y="136816"/>
                  <a:pt x="0" y="113737"/>
                </a:cubicBezTo>
                <a:cubicBezTo>
                  <a:pt x="-1402" y="96038"/>
                  <a:pt x="545" y="68286"/>
                  <a:pt x="0" y="37912"/>
                </a:cubicBezTo>
                <a:close/>
              </a:path>
              <a:path w="1346137" h="151649" stroke="0" extrusionOk="0">
                <a:moveTo>
                  <a:pt x="0" y="37912"/>
                </a:moveTo>
                <a:cubicBezTo>
                  <a:pt x="231766" y="12885"/>
                  <a:pt x="409090" y="63283"/>
                  <a:pt x="597352" y="37912"/>
                </a:cubicBezTo>
                <a:cubicBezTo>
                  <a:pt x="785614" y="12541"/>
                  <a:pt x="1073118" y="29659"/>
                  <a:pt x="1219085" y="37912"/>
                </a:cubicBezTo>
                <a:cubicBezTo>
                  <a:pt x="1218670" y="28975"/>
                  <a:pt x="1218245" y="12033"/>
                  <a:pt x="1219085" y="0"/>
                </a:cubicBezTo>
                <a:cubicBezTo>
                  <a:pt x="1245687" y="15390"/>
                  <a:pt x="1282439" y="44522"/>
                  <a:pt x="1346137" y="75825"/>
                </a:cubicBezTo>
                <a:cubicBezTo>
                  <a:pt x="1313850" y="103664"/>
                  <a:pt x="1279106" y="122271"/>
                  <a:pt x="1219085" y="151649"/>
                </a:cubicBezTo>
                <a:cubicBezTo>
                  <a:pt x="1220342" y="136824"/>
                  <a:pt x="1220126" y="130630"/>
                  <a:pt x="1219085" y="113737"/>
                </a:cubicBezTo>
                <a:cubicBezTo>
                  <a:pt x="1043450" y="128871"/>
                  <a:pt x="763273" y="101898"/>
                  <a:pt x="633924" y="113737"/>
                </a:cubicBezTo>
                <a:cubicBezTo>
                  <a:pt x="504575" y="125576"/>
                  <a:pt x="288493" y="121435"/>
                  <a:pt x="0" y="113737"/>
                </a:cubicBezTo>
                <a:cubicBezTo>
                  <a:pt x="-3057" y="79951"/>
                  <a:pt x="-3256" y="70037"/>
                  <a:pt x="0" y="379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sp>
        <p:nvSpPr>
          <p:cNvPr id="11" name="Strzałka: w prawo 24">
            <a:extLst>
              <a:ext uri="{FF2B5EF4-FFF2-40B4-BE49-F238E27FC236}">
                <a16:creationId xmlns:a16="http://schemas.microsoft.com/office/drawing/2014/main" id="{DD7C3806-FC5E-EE46-2134-E10D777E4FD0}"/>
              </a:ext>
            </a:extLst>
          </p:cNvPr>
          <p:cNvSpPr/>
          <p:nvPr/>
        </p:nvSpPr>
        <p:spPr>
          <a:xfrm flipH="1">
            <a:off x="3917504" y="3994406"/>
            <a:ext cx="1346137" cy="148428"/>
          </a:xfrm>
          <a:custGeom>
            <a:avLst/>
            <a:gdLst>
              <a:gd name="connsiteX0" fmla="*/ 0 w 1346137"/>
              <a:gd name="connsiteY0" fmla="*/ 37107 h 148428"/>
              <a:gd name="connsiteX1" fmla="*/ 623110 w 1346137"/>
              <a:gd name="connsiteY1" fmla="*/ 37107 h 148428"/>
              <a:gd name="connsiteX2" fmla="*/ 1221784 w 1346137"/>
              <a:gd name="connsiteY2" fmla="*/ 37107 h 148428"/>
              <a:gd name="connsiteX3" fmla="*/ 1221784 w 1346137"/>
              <a:gd name="connsiteY3" fmla="*/ 0 h 148428"/>
              <a:gd name="connsiteX4" fmla="*/ 1346137 w 1346137"/>
              <a:gd name="connsiteY4" fmla="*/ 74214 h 148428"/>
              <a:gd name="connsiteX5" fmla="*/ 1221784 w 1346137"/>
              <a:gd name="connsiteY5" fmla="*/ 148428 h 148428"/>
              <a:gd name="connsiteX6" fmla="*/ 1221784 w 1346137"/>
              <a:gd name="connsiteY6" fmla="*/ 111321 h 148428"/>
              <a:gd name="connsiteX7" fmla="*/ 610892 w 1346137"/>
              <a:gd name="connsiteY7" fmla="*/ 111321 h 148428"/>
              <a:gd name="connsiteX8" fmla="*/ 0 w 1346137"/>
              <a:gd name="connsiteY8" fmla="*/ 111321 h 148428"/>
              <a:gd name="connsiteX9" fmla="*/ 0 w 1346137"/>
              <a:gd name="connsiteY9" fmla="*/ 37107 h 1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48428" fill="none" extrusionOk="0">
                <a:moveTo>
                  <a:pt x="0" y="37107"/>
                </a:moveTo>
                <a:cubicBezTo>
                  <a:pt x="154033" y="23043"/>
                  <a:pt x="323507" y="9218"/>
                  <a:pt x="623110" y="37107"/>
                </a:cubicBezTo>
                <a:cubicBezTo>
                  <a:pt x="922713" y="64997"/>
                  <a:pt x="947438" y="59839"/>
                  <a:pt x="1221784" y="37107"/>
                </a:cubicBezTo>
                <a:cubicBezTo>
                  <a:pt x="1222339" y="29135"/>
                  <a:pt x="1223445" y="13876"/>
                  <a:pt x="1221784" y="0"/>
                </a:cubicBezTo>
                <a:cubicBezTo>
                  <a:pt x="1249901" y="14983"/>
                  <a:pt x="1307927" y="43783"/>
                  <a:pt x="1346137" y="74214"/>
                </a:cubicBezTo>
                <a:cubicBezTo>
                  <a:pt x="1320518" y="88937"/>
                  <a:pt x="1280440" y="118778"/>
                  <a:pt x="1221784" y="148428"/>
                </a:cubicBezTo>
                <a:cubicBezTo>
                  <a:pt x="1222386" y="134282"/>
                  <a:pt x="1223270" y="129684"/>
                  <a:pt x="1221784" y="111321"/>
                </a:cubicBezTo>
                <a:cubicBezTo>
                  <a:pt x="1020885" y="114910"/>
                  <a:pt x="768272" y="116254"/>
                  <a:pt x="610892" y="111321"/>
                </a:cubicBezTo>
                <a:cubicBezTo>
                  <a:pt x="453512" y="106388"/>
                  <a:pt x="238764" y="94188"/>
                  <a:pt x="0" y="111321"/>
                </a:cubicBezTo>
                <a:cubicBezTo>
                  <a:pt x="-2750" y="93073"/>
                  <a:pt x="-182" y="55673"/>
                  <a:pt x="0" y="37107"/>
                </a:cubicBezTo>
                <a:close/>
              </a:path>
              <a:path w="1346137" h="148428" stroke="0" extrusionOk="0">
                <a:moveTo>
                  <a:pt x="0" y="37107"/>
                </a:moveTo>
                <a:cubicBezTo>
                  <a:pt x="164949" y="31845"/>
                  <a:pt x="420517" y="27480"/>
                  <a:pt x="598674" y="37107"/>
                </a:cubicBezTo>
                <a:cubicBezTo>
                  <a:pt x="776831" y="46734"/>
                  <a:pt x="1089824" y="10583"/>
                  <a:pt x="1221784" y="37107"/>
                </a:cubicBezTo>
                <a:cubicBezTo>
                  <a:pt x="1220102" y="26471"/>
                  <a:pt x="1221968" y="11053"/>
                  <a:pt x="1221784" y="0"/>
                </a:cubicBezTo>
                <a:cubicBezTo>
                  <a:pt x="1273360" y="36036"/>
                  <a:pt x="1318662" y="59659"/>
                  <a:pt x="1346137" y="74214"/>
                </a:cubicBezTo>
                <a:cubicBezTo>
                  <a:pt x="1297618" y="95222"/>
                  <a:pt x="1276283" y="109947"/>
                  <a:pt x="1221784" y="148428"/>
                </a:cubicBezTo>
                <a:cubicBezTo>
                  <a:pt x="1220467" y="130233"/>
                  <a:pt x="1222135" y="129381"/>
                  <a:pt x="1221784" y="111321"/>
                </a:cubicBezTo>
                <a:cubicBezTo>
                  <a:pt x="1099075" y="102579"/>
                  <a:pt x="890693" y="102281"/>
                  <a:pt x="635328" y="111321"/>
                </a:cubicBezTo>
                <a:cubicBezTo>
                  <a:pt x="379963" y="120361"/>
                  <a:pt x="134755" y="128942"/>
                  <a:pt x="0" y="111321"/>
                </a:cubicBezTo>
                <a:cubicBezTo>
                  <a:pt x="1793" y="81327"/>
                  <a:pt x="-2463" y="61155"/>
                  <a:pt x="0" y="371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9922E3-5DFF-A407-6B9D-A1E0E0F34C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9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5127663" y="2434122"/>
            <a:ext cx="1485122" cy="341423"/>
          </a:xfrm>
          <a:custGeom>
            <a:avLst/>
            <a:gdLst>
              <a:gd name="connsiteX0" fmla="*/ 0 w 1485122"/>
              <a:gd name="connsiteY0" fmla="*/ 85356 h 341423"/>
              <a:gd name="connsiteX1" fmla="*/ 611530 w 1485122"/>
              <a:gd name="connsiteY1" fmla="*/ 85356 h 341423"/>
              <a:gd name="connsiteX2" fmla="*/ 1199078 w 1485122"/>
              <a:gd name="connsiteY2" fmla="*/ 85356 h 341423"/>
              <a:gd name="connsiteX3" fmla="*/ 1199078 w 1485122"/>
              <a:gd name="connsiteY3" fmla="*/ 0 h 341423"/>
              <a:gd name="connsiteX4" fmla="*/ 1485122 w 1485122"/>
              <a:gd name="connsiteY4" fmla="*/ 170712 h 341423"/>
              <a:gd name="connsiteX5" fmla="*/ 1199078 w 1485122"/>
              <a:gd name="connsiteY5" fmla="*/ 341423 h 341423"/>
              <a:gd name="connsiteX6" fmla="*/ 1199078 w 1485122"/>
              <a:gd name="connsiteY6" fmla="*/ 256067 h 341423"/>
              <a:gd name="connsiteX7" fmla="*/ 599539 w 1485122"/>
              <a:gd name="connsiteY7" fmla="*/ 256067 h 341423"/>
              <a:gd name="connsiteX8" fmla="*/ 0 w 1485122"/>
              <a:gd name="connsiteY8" fmla="*/ 256067 h 341423"/>
              <a:gd name="connsiteX9" fmla="*/ 0 w 1485122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5122" h="341423" fill="none" extrusionOk="0">
                <a:moveTo>
                  <a:pt x="0" y="85356"/>
                </a:moveTo>
                <a:cubicBezTo>
                  <a:pt x="210823" y="93196"/>
                  <a:pt x="395669" y="86878"/>
                  <a:pt x="611530" y="85356"/>
                </a:cubicBezTo>
                <a:cubicBezTo>
                  <a:pt x="827391" y="83835"/>
                  <a:pt x="952524" y="69928"/>
                  <a:pt x="1199078" y="85356"/>
                </a:cubicBezTo>
                <a:cubicBezTo>
                  <a:pt x="1198676" y="59295"/>
                  <a:pt x="1199265" y="30238"/>
                  <a:pt x="1199078" y="0"/>
                </a:cubicBezTo>
                <a:cubicBezTo>
                  <a:pt x="1282926" y="61531"/>
                  <a:pt x="1385626" y="121749"/>
                  <a:pt x="1485122" y="170712"/>
                </a:cubicBezTo>
                <a:cubicBezTo>
                  <a:pt x="1402484" y="237406"/>
                  <a:pt x="1293218" y="269636"/>
                  <a:pt x="1199078" y="341423"/>
                </a:cubicBezTo>
                <a:cubicBezTo>
                  <a:pt x="1199801" y="321355"/>
                  <a:pt x="1196857" y="274286"/>
                  <a:pt x="1199078" y="256067"/>
                </a:cubicBezTo>
                <a:cubicBezTo>
                  <a:pt x="940573" y="229042"/>
                  <a:pt x="734342" y="252671"/>
                  <a:pt x="599539" y="256067"/>
                </a:cubicBezTo>
                <a:cubicBezTo>
                  <a:pt x="464736" y="259463"/>
                  <a:pt x="120431" y="269647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485122" h="341423" stroke="0" extrusionOk="0">
                <a:moveTo>
                  <a:pt x="0" y="85356"/>
                </a:moveTo>
                <a:cubicBezTo>
                  <a:pt x="259653" y="66850"/>
                  <a:pt x="347149" y="107868"/>
                  <a:pt x="587548" y="85356"/>
                </a:cubicBezTo>
                <a:cubicBezTo>
                  <a:pt x="827947" y="62844"/>
                  <a:pt x="930236" y="68116"/>
                  <a:pt x="1199078" y="85356"/>
                </a:cubicBezTo>
                <a:cubicBezTo>
                  <a:pt x="1197152" y="59130"/>
                  <a:pt x="1198427" y="28558"/>
                  <a:pt x="1199078" y="0"/>
                </a:cubicBezTo>
                <a:cubicBezTo>
                  <a:pt x="1317165" y="76833"/>
                  <a:pt x="1385463" y="109319"/>
                  <a:pt x="1485122" y="170712"/>
                </a:cubicBezTo>
                <a:cubicBezTo>
                  <a:pt x="1364661" y="242316"/>
                  <a:pt x="1271480" y="301073"/>
                  <a:pt x="1199078" y="341423"/>
                </a:cubicBezTo>
                <a:cubicBezTo>
                  <a:pt x="1198076" y="322518"/>
                  <a:pt x="1199541" y="298527"/>
                  <a:pt x="1199078" y="256067"/>
                </a:cubicBezTo>
                <a:cubicBezTo>
                  <a:pt x="1011986" y="282391"/>
                  <a:pt x="788813" y="246713"/>
                  <a:pt x="623521" y="256067"/>
                </a:cubicBezTo>
                <a:cubicBezTo>
                  <a:pt x="458229" y="265421"/>
                  <a:pt x="296234" y="275367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flipH="1">
            <a:off x="3927817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57C07408-D3DC-0BE4-2175-1A7AE6116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8A0F2E-A7A3-FB5A-B9A4-074B95A8D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780" y="556260"/>
            <a:ext cx="103632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698394" y="2367828"/>
            <a:ext cx="3344583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43695" y="3095738"/>
            <a:ext cx="4800402" cy="1414360"/>
          </a:xfrm>
          <a:prstGeom prst="roundRect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46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43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  <a:alpha val="44000"/>
                </a:schemeClr>
              </a:gs>
            </a:gsLst>
          </a:gradFill>
          <a:ln>
            <a:solidFill>
              <a:schemeClr val="accent4">
                <a:alpha val="4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chemeClr val="lt1">
                    <a:alpha val="49000"/>
                  </a:schemeClr>
                </a:solidFill>
                <a:latin typeface="Arial Black" panose="020B0A04020102020204" pitchFamily="34" charset="0"/>
              </a:rPr>
              <a:t>Web Server</a:t>
            </a:r>
            <a:endParaRPr lang="en-US" sz="2800" dirty="0">
              <a:solidFill>
                <a:schemeClr val="lt1">
                  <a:alpha val="49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36044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6792" y="420909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EBD71AB-9CB1-4DD2-9D48-ED5D81976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6245" y="3567940"/>
            <a:ext cx="1657274" cy="1657274"/>
          </a:xfrm>
          <a:prstGeom prst="rect">
            <a:avLst/>
          </a:prstGeom>
        </p:spPr>
      </p:pic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CC729D49-3F7A-4C30-B731-7BC9DF038720}"/>
              </a:ext>
            </a:extLst>
          </p:cNvPr>
          <p:cNvSpPr/>
          <p:nvPr/>
        </p:nvSpPr>
        <p:spPr>
          <a:xfrm rot="8391892">
            <a:off x="8007436" y="3787809"/>
            <a:ext cx="1192688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DFD57625-200A-4A45-99EC-55665C4C8E68}"/>
              </a:ext>
            </a:extLst>
          </p:cNvPr>
          <p:cNvSpPr txBox="1"/>
          <p:nvPr/>
        </p:nvSpPr>
        <p:spPr>
          <a:xfrm>
            <a:off x="2933624" y="3518780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WebSockets</a:t>
            </a:r>
            <a:endParaRPr lang="pl-PL" sz="2800" b="1" dirty="0">
              <a:solidFill>
                <a:schemeClr val="bg1"/>
              </a:solidFill>
            </a:endParaRPr>
          </a:p>
        </p:txBody>
      </p:sp>
      <p:pic>
        <p:nvPicPr>
          <p:cNvPr id="4" name="Grafika 3" descr="Lista kontrolna (od prawej do lewej)">
            <a:extLst>
              <a:ext uri="{FF2B5EF4-FFF2-40B4-BE49-F238E27FC236}">
                <a16:creationId xmlns:a16="http://schemas.microsoft.com/office/drawing/2014/main" id="{C924D456-28C0-411C-AD64-244A367A8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7031" y="3251367"/>
            <a:ext cx="1439873" cy="1439873"/>
          </a:xfrm>
          <a:prstGeom prst="rect">
            <a:avLst/>
          </a:prstGeom>
        </p:spPr>
      </p:pic>
      <p:pic>
        <p:nvPicPr>
          <p:cNvPr id="23" name="Obraz 2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262C9CC-4CEB-4546-ADE5-AB4D487F0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05" y="5193139"/>
            <a:ext cx="929927" cy="9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3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83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4539826">
            <a:off x="4688902" y="2093393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883462" y="380692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5895" y="1133201"/>
            <a:ext cx="1130903" cy="1130903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9AE18846-2090-4AD4-447B-5AFA29E40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590" y="4148351"/>
            <a:ext cx="1130903" cy="1130903"/>
          </a:xfrm>
          <a:prstGeom prst="rect">
            <a:avLst/>
          </a:prstGeom>
        </p:spPr>
      </p:pic>
      <p:sp>
        <p:nvSpPr>
          <p:cNvPr id="13" name="Strzałka: w prawo 24">
            <a:extLst>
              <a:ext uri="{FF2B5EF4-FFF2-40B4-BE49-F238E27FC236}">
                <a16:creationId xmlns:a16="http://schemas.microsoft.com/office/drawing/2014/main" id="{D604E49A-2C86-7631-1622-6102353097DF}"/>
              </a:ext>
            </a:extLst>
          </p:cNvPr>
          <p:cNvSpPr/>
          <p:nvPr/>
        </p:nvSpPr>
        <p:spPr>
          <a:xfrm rot="387221" flipH="1">
            <a:off x="3923182" y="3758113"/>
            <a:ext cx="1346137" cy="176922"/>
          </a:xfrm>
          <a:custGeom>
            <a:avLst/>
            <a:gdLst>
              <a:gd name="connsiteX0" fmla="*/ 0 w 1346137"/>
              <a:gd name="connsiteY0" fmla="*/ 44231 h 176922"/>
              <a:gd name="connsiteX1" fmla="*/ 610935 w 1346137"/>
              <a:gd name="connsiteY1" fmla="*/ 44231 h 176922"/>
              <a:gd name="connsiteX2" fmla="*/ 1197912 w 1346137"/>
              <a:gd name="connsiteY2" fmla="*/ 44231 h 176922"/>
              <a:gd name="connsiteX3" fmla="*/ 1197912 w 1346137"/>
              <a:gd name="connsiteY3" fmla="*/ 0 h 176922"/>
              <a:gd name="connsiteX4" fmla="*/ 1346137 w 1346137"/>
              <a:gd name="connsiteY4" fmla="*/ 88461 h 176922"/>
              <a:gd name="connsiteX5" fmla="*/ 1197912 w 1346137"/>
              <a:gd name="connsiteY5" fmla="*/ 176922 h 176922"/>
              <a:gd name="connsiteX6" fmla="*/ 1197912 w 1346137"/>
              <a:gd name="connsiteY6" fmla="*/ 132692 h 176922"/>
              <a:gd name="connsiteX7" fmla="*/ 598956 w 1346137"/>
              <a:gd name="connsiteY7" fmla="*/ 132692 h 176922"/>
              <a:gd name="connsiteX8" fmla="*/ 0 w 1346137"/>
              <a:gd name="connsiteY8" fmla="*/ 132692 h 176922"/>
              <a:gd name="connsiteX9" fmla="*/ 0 w 1346137"/>
              <a:gd name="connsiteY9" fmla="*/ 44231 h 17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76922" fill="none" extrusionOk="0">
                <a:moveTo>
                  <a:pt x="0" y="44231"/>
                </a:moveTo>
                <a:cubicBezTo>
                  <a:pt x="177845" y="59446"/>
                  <a:pt x="481101" y="17564"/>
                  <a:pt x="610935" y="44231"/>
                </a:cubicBezTo>
                <a:cubicBezTo>
                  <a:pt x="740769" y="70898"/>
                  <a:pt x="986767" y="67527"/>
                  <a:pt x="1197912" y="44231"/>
                </a:cubicBezTo>
                <a:cubicBezTo>
                  <a:pt x="1198012" y="32682"/>
                  <a:pt x="1197874" y="10094"/>
                  <a:pt x="1197912" y="0"/>
                </a:cubicBezTo>
                <a:cubicBezTo>
                  <a:pt x="1237120" y="17571"/>
                  <a:pt x="1294743" y="55790"/>
                  <a:pt x="1346137" y="88461"/>
                </a:cubicBezTo>
                <a:cubicBezTo>
                  <a:pt x="1316171" y="112593"/>
                  <a:pt x="1268292" y="134293"/>
                  <a:pt x="1197912" y="176922"/>
                </a:cubicBezTo>
                <a:cubicBezTo>
                  <a:pt x="1198959" y="163363"/>
                  <a:pt x="1199672" y="147121"/>
                  <a:pt x="1197912" y="132692"/>
                </a:cubicBezTo>
                <a:cubicBezTo>
                  <a:pt x="1069955" y="121820"/>
                  <a:pt x="847284" y="157380"/>
                  <a:pt x="598956" y="132692"/>
                </a:cubicBezTo>
                <a:cubicBezTo>
                  <a:pt x="350628" y="108004"/>
                  <a:pt x="269307" y="104292"/>
                  <a:pt x="0" y="132692"/>
                </a:cubicBezTo>
                <a:cubicBezTo>
                  <a:pt x="2043" y="91027"/>
                  <a:pt x="4341" y="86633"/>
                  <a:pt x="0" y="44231"/>
                </a:cubicBezTo>
                <a:close/>
              </a:path>
              <a:path w="1346137" h="176922" stroke="0" extrusionOk="0">
                <a:moveTo>
                  <a:pt x="0" y="44231"/>
                </a:moveTo>
                <a:cubicBezTo>
                  <a:pt x="239342" y="54215"/>
                  <a:pt x="334722" y="17087"/>
                  <a:pt x="586977" y="44231"/>
                </a:cubicBezTo>
                <a:cubicBezTo>
                  <a:pt x="839232" y="71375"/>
                  <a:pt x="927872" y="44219"/>
                  <a:pt x="1197912" y="44231"/>
                </a:cubicBezTo>
                <a:cubicBezTo>
                  <a:pt x="1196870" y="22549"/>
                  <a:pt x="1197942" y="14005"/>
                  <a:pt x="1197912" y="0"/>
                </a:cubicBezTo>
                <a:cubicBezTo>
                  <a:pt x="1241936" y="31968"/>
                  <a:pt x="1303472" y="68684"/>
                  <a:pt x="1346137" y="88461"/>
                </a:cubicBezTo>
                <a:cubicBezTo>
                  <a:pt x="1303232" y="111863"/>
                  <a:pt x="1228449" y="151997"/>
                  <a:pt x="1197912" y="176922"/>
                </a:cubicBezTo>
                <a:cubicBezTo>
                  <a:pt x="1196888" y="158347"/>
                  <a:pt x="1199510" y="149442"/>
                  <a:pt x="1197912" y="132692"/>
                </a:cubicBezTo>
                <a:cubicBezTo>
                  <a:pt x="941630" y="139423"/>
                  <a:pt x="767446" y="147320"/>
                  <a:pt x="622914" y="132692"/>
                </a:cubicBezTo>
                <a:cubicBezTo>
                  <a:pt x="478382" y="118064"/>
                  <a:pt x="189746" y="136665"/>
                  <a:pt x="0" y="132692"/>
                </a:cubicBezTo>
                <a:cubicBezTo>
                  <a:pt x="3518" y="102238"/>
                  <a:pt x="-2102" y="87600"/>
                  <a:pt x="0" y="44231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załka: w prawo 24">
            <a:extLst>
              <a:ext uri="{FF2B5EF4-FFF2-40B4-BE49-F238E27FC236}">
                <a16:creationId xmlns:a16="http://schemas.microsoft.com/office/drawing/2014/main" id="{8853012B-67BB-5516-D313-266379B2FB46}"/>
              </a:ext>
            </a:extLst>
          </p:cNvPr>
          <p:cNvSpPr/>
          <p:nvPr/>
        </p:nvSpPr>
        <p:spPr>
          <a:xfrm rot="21164015" flipH="1">
            <a:off x="3924675" y="4217779"/>
            <a:ext cx="1346137" cy="151649"/>
          </a:xfrm>
          <a:custGeom>
            <a:avLst/>
            <a:gdLst>
              <a:gd name="connsiteX0" fmla="*/ 0 w 1346137"/>
              <a:gd name="connsiteY0" fmla="*/ 37912 h 151649"/>
              <a:gd name="connsiteX1" fmla="*/ 621733 w 1346137"/>
              <a:gd name="connsiteY1" fmla="*/ 37912 h 151649"/>
              <a:gd name="connsiteX2" fmla="*/ 1219085 w 1346137"/>
              <a:gd name="connsiteY2" fmla="*/ 37912 h 151649"/>
              <a:gd name="connsiteX3" fmla="*/ 1219085 w 1346137"/>
              <a:gd name="connsiteY3" fmla="*/ 0 h 151649"/>
              <a:gd name="connsiteX4" fmla="*/ 1346137 w 1346137"/>
              <a:gd name="connsiteY4" fmla="*/ 75825 h 151649"/>
              <a:gd name="connsiteX5" fmla="*/ 1219085 w 1346137"/>
              <a:gd name="connsiteY5" fmla="*/ 151649 h 151649"/>
              <a:gd name="connsiteX6" fmla="*/ 1219085 w 1346137"/>
              <a:gd name="connsiteY6" fmla="*/ 113737 h 151649"/>
              <a:gd name="connsiteX7" fmla="*/ 609543 w 1346137"/>
              <a:gd name="connsiteY7" fmla="*/ 113737 h 151649"/>
              <a:gd name="connsiteX8" fmla="*/ 0 w 1346137"/>
              <a:gd name="connsiteY8" fmla="*/ 113737 h 151649"/>
              <a:gd name="connsiteX9" fmla="*/ 0 w 1346137"/>
              <a:gd name="connsiteY9" fmla="*/ 37912 h 15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51649" fill="none" extrusionOk="0">
                <a:moveTo>
                  <a:pt x="0" y="37912"/>
                </a:moveTo>
                <a:cubicBezTo>
                  <a:pt x="281906" y="27949"/>
                  <a:pt x="404112" y="25222"/>
                  <a:pt x="621733" y="37912"/>
                </a:cubicBezTo>
                <a:cubicBezTo>
                  <a:pt x="839354" y="50602"/>
                  <a:pt x="971179" y="51708"/>
                  <a:pt x="1219085" y="37912"/>
                </a:cubicBezTo>
                <a:cubicBezTo>
                  <a:pt x="1219507" y="23949"/>
                  <a:pt x="1219651" y="10381"/>
                  <a:pt x="1219085" y="0"/>
                </a:cubicBezTo>
                <a:cubicBezTo>
                  <a:pt x="1250311" y="20323"/>
                  <a:pt x="1303729" y="43790"/>
                  <a:pt x="1346137" y="75825"/>
                </a:cubicBezTo>
                <a:cubicBezTo>
                  <a:pt x="1308447" y="105540"/>
                  <a:pt x="1246405" y="136911"/>
                  <a:pt x="1219085" y="151649"/>
                </a:cubicBezTo>
                <a:cubicBezTo>
                  <a:pt x="1218390" y="139916"/>
                  <a:pt x="1217698" y="130877"/>
                  <a:pt x="1219085" y="113737"/>
                </a:cubicBezTo>
                <a:cubicBezTo>
                  <a:pt x="1046621" y="115461"/>
                  <a:pt x="756749" y="105875"/>
                  <a:pt x="609543" y="113737"/>
                </a:cubicBezTo>
                <a:cubicBezTo>
                  <a:pt x="462337" y="121599"/>
                  <a:pt x="182101" y="136816"/>
                  <a:pt x="0" y="113737"/>
                </a:cubicBezTo>
                <a:cubicBezTo>
                  <a:pt x="-1402" y="96038"/>
                  <a:pt x="545" y="68286"/>
                  <a:pt x="0" y="37912"/>
                </a:cubicBezTo>
                <a:close/>
              </a:path>
              <a:path w="1346137" h="151649" stroke="0" extrusionOk="0">
                <a:moveTo>
                  <a:pt x="0" y="37912"/>
                </a:moveTo>
                <a:cubicBezTo>
                  <a:pt x="231766" y="12885"/>
                  <a:pt x="409090" y="63283"/>
                  <a:pt x="597352" y="37912"/>
                </a:cubicBezTo>
                <a:cubicBezTo>
                  <a:pt x="785614" y="12541"/>
                  <a:pt x="1073118" y="29659"/>
                  <a:pt x="1219085" y="37912"/>
                </a:cubicBezTo>
                <a:cubicBezTo>
                  <a:pt x="1218670" y="28975"/>
                  <a:pt x="1218245" y="12033"/>
                  <a:pt x="1219085" y="0"/>
                </a:cubicBezTo>
                <a:cubicBezTo>
                  <a:pt x="1245687" y="15390"/>
                  <a:pt x="1282439" y="44522"/>
                  <a:pt x="1346137" y="75825"/>
                </a:cubicBezTo>
                <a:cubicBezTo>
                  <a:pt x="1313850" y="103664"/>
                  <a:pt x="1279106" y="122271"/>
                  <a:pt x="1219085" y="151649"/>
                </a:cubicBezTo>
                <a:cubicBezTo>
                  <a:pt x="1220342" y="136824"/>
                  <a:pt x="1220126" y="130630"/>
                  <a:pt x="1219085" y="113737"/>
                </a:cubicBezTo>
                <a:cubicBezTo>
                  <a:pt x="1043450" y="128871"/>
                  <a:pt x="763273" y="101898"/>
                  <a:pt x="633924" y="113737"/>
                </a:cubicBezTo>
                <a:cubicBezTo>
                  <a:pt x="504575" y="125576"/>
                  <a:pt x="288493" y="121435"/>
                  <a:pt x="0" y="113737"/>
                </a:cubicBezTo>
                <a:cubicBezTo>
                  <a:pt x="-3057" y="79951"/>
                  <a:pt x="-3256" y="70037"/>
                  <a:pt x="0" y="379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713773F7-B09A-49A5-B63F-D0AA88A2FFEC}"/>
              </a:ext>
            </a:extLst>
          </p:cNvPr>
          <p:cNvSpPr/>
          <p:nvPr/>
        </p:nvSpPr>
        <p:spPr>
          <a:xfrm flipH="1">
            <a:off x="3917504" y="3994406"/>
            <a:ext cx="1346137" cy="148428"/>
          </a:xfrm>
          <a:custGeom>
            <a:avLst/>
            <a:gdLst>
              <a:gd name="connsiteX0" fmla="*/ 0 w 1346137"/>
              <a:gd name="connsiteY0" fmla="*/ 37107 h 148428"/>
              <a:gd name="connsiteX1" fmla="*/ 623110 w 1346137"/>
              <a:gd name="connsiteY1" fmla="*/ 37107 h 148428"/>
              <a:gd name="connsiteX2" fmla="*/ 1221784 w 1346137"/>
              <a:gd name="connsiteY2" fmla="*/ 37107 h 148428"/>
              <a:gd name="connsiteX3" fmla="*/ 1221784 w 1346137"/>
              <a:gd name="connsiteY3" fmla="*/ 0 h 148428"/>
              <a:gd name="connsiteX4" fmla="*/ 1346137 w 1346137"/>
              <a:gd name="connsiteY4" fmla="*/ 74214 h 148428"/>
              <a:gd name="connsiteX5" fmla="*/ 1221784 w 1346137"/>
              <a:gd name="connsiteY5" fmla="*/ 148428 h 148428"/>
              <a:gd name="connsiteX6" fmla="*/ 1221784 w 1346137"/>
              <a:gd name="connsiteY6" fmla="*/ 111321 h 148428"/>
              <a:gd name="connsiteX7" fmla="*/ 610892 w 1346137"/>
              <a:gd name="connsiteY7" fmla="*/ 111321 h 148428"/>
              <a:gd name="connsiteX8" fmla="*/ 0 w 1346137"/>
              <a:gd name="connsiteY8" fmla="*/ 111321 h 148428"/>
              <a:gd name="connsiteX9" fmla="*/ 0 w 1346137"/>
              <a:gd name="connsiteY9" fmla="*/ 37107 h 1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148428" fill="none" extrusionOk="0">
                <a:moveTo>
                  <a:pt x="0" y="37107"/>
                </a:moveTo>
                <a:cubicBezTo>
                  <a:pt x="154033" y="23043"/>
                  <a:pt x="323507" y="9218"/>
                  <a:pt x="623110" y="37107"/>
                </a:cubicBezTo>
                <a:cubicBezTo>
                  <a:pt x="922713" y="64997"/>
                  <a:pt x="947438" y="59839"/>
                  <a:pt x="1221784" y="37107"/>
                </a:cubicBezTo>
                <a:cubicBezTo>
                  <a:pt x="1222339" y="29135"/>
                  <a:pt x="1223445" y="13876"/>
                  <a:pt x="1221784" y="0"/>
                </a:cubicBezTo>
                <a:cubicBezTo>
                  <a:pt x="1249901" y="14983"/>
                  <a:pt x="1307927" y="43783"/>
                  <a:pt x="1346137" y="74214"/>
                </a:cubicBezTo>
                <a:cubicBezTo>
                  <a:pt x="1320518" y="88937"/>
                  <a:pt x="1280440" y="118778"/>
                  <a:pt x="1221784" y="148428"/>
                </a:cubicBezTo>
                <a:cubicBezTo>
                  <a:pt x="1222386" y="134282"/>
                  <a:pt x="1223270" y="129684"/>
                  <a:pt x="1221784" y="111321"/>
                </a:cubicBezTo>
                <a:cubicBezTo>
                  <a:pt x="1020885" y="114910"/>
                  <a:pt x="768272" y="116254"/>
                  <a:pt x="610892" y="111321"/>
                </a:cubicBezTo>
                <a:cubicBezTo>
                  <a:pt x="453512" y="106388"/>
                  <a:pt x="238764" y="94188"/>
                  <a:pt x="0" y="111321"/>
                </a:cubicBezTo>
                <a:cubicBezTo>
                  <a:pt x="-2750" y="93073"/>
                  <a:pt x="-182" y="55673"/>
                  <a:pt x="0" y="37107"/>
                </a:cubicBezTo>
                <a:close/>
              </a:path>
              <a:path w="1346137" h="148428" stroke="0" extrusionOk="0">
                <a:moveTo>
                  <a:pt x="0" y="37107"/>
                </a:moveTo>
                <a:cubicBezTo>
                  <a:pt x="164949" y="31845"/>
                  <a:pt x="420517" y="27480"/>
                  <a:pt x="598674" y="37107"/>
                </a:cubicBezTo>
                <a:cubicBezTo>
                  <a:pt x="776831" y="46734"/>
                  <a:pt x="1089824" y="10583"/>
                  <a:pt x="1221784" y="37107"/>
                </a:cubicBezTo>
                <a:cubicBezTo>
                  <a:pt x="1220102" y="26471"/>
                  <a:pt x="1221968" y="11053"/>
                  <a:pt x="1221784" y="0"/>
                </a:cubicBezTo>
                <a:cubicBezTo>
                  <a:pt x="1273360" y="36036"/>
                  <a:pt x="1318662" y="59659"/>
                  <a:pt x="1346137" y="74214"/>
                </a:cubicBezTo>
                <a:cubicBezTo>
                  <a:pt x="1297618" y="95222"/>
                  <a:pt x="1276283" y="109947"/>
                  <a:pt x="1221784" y="148428"/>
                </a:cubicBezTo>
                <a:cubicBezTo>
                  <a:pt x="1220467" y="130233"/>
                  <a:pt x="1222135" y="129381"/>
                  <a:pt x="1221784" y="111321"/>
                </a:cubicBezTo>
                <a:cubicBezTo>
                  <a:pt x="1099075" y="102579"/>
                  <a:pt x="890693" y="102281"/>
                  <a:pt x="635328" y="111321"/>
                </a:cubicBezTo>
                <a:cubicBezTo>
                  <a:pt x="379963" y="120361"/>
                  <a:pt x="134755" y="128942"/>
                  <a:pt x="0" y="111321"/>
                </a:cubicBezTo>
                <a:cubicBezTo>
                  <a:pt x="1793" y="81327"/>
                  <a:pt x="-2463" y="61155"/>
                  <a:pt x="0" y="3710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4B517B-9CE5-2E26-76F7-760FAC1D1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0605" y="3030625"/>
            <a:ext cx="734291" cy="7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2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9155" y="160704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9567" y="282852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155" y="4031760"/>
            <a:ext cx="1219200" cy="1219200"/>
          </a:xfrm>
          <a:prstGeom prst="rect">
            <a:avLst/>
          </a:prstGeom>
        </p:spPr>
      </p:pic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 rot="1794060">
            <a:off x="3902488" y="3969689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19637356">
            <a:off x="3680363" y="2494494"/>
            <a:ext cx="1897706" cy="146716"/>
          </a:xfrm>
          <a:custGeom>
            <a:avLst/>
            <a:gdLst>
              <a:gd name="connsiteX0" fmla="*/ 0 w 1897706"/>
              <a:gd name="connsiteY0" fmla="*/ 36679 h 146716"/>
              <a:gd name="connsiteX1" fmla="*/ 627091 w 1897706"/>
              <a:gd name="connsiteY1" fmla="*/ 36679 h 146716"/>
              <a:gd name="connsiteX2" fmla="*/ 1236435 w 1897706"/>
              <a:gd name="connsiteY2" fmla="*/ 36679 h 146716"/>
              <a:gd name="connsiteX3" fmla="*/ 1774787 w 1897706"/>
              <a:gd name="connsiteY3" fmla="*/ 36679 h 146716"/>
              <a:gd name="connsiteX4" fmla="*/ 1774787 w 1897706"/>
              <a:gd name="connsiteY4" fmla="*/ 0 h 146716"/>
              <a:gd name="connsiteX5" fmla="*/ 1897706 w 1897706"/>
              <a:gd name="connsiteY5" fmla="*/ 73358 h 146716"/>
              <a:gd name="connsiteX6" fmla="*/ 1774787 w 1897706"/>
              <a:gd name="connsiteY6" fmla="*/ 146716 h 146716"/>
              <a:gd name="connsiteX7" fmla="*/ 1774787 w 1897706"/>
              <a:gd name="connsiteY7" fmla="*/ 110037 h 146716"/>
              <a:gd name="connsiteX8" fmla="*/ 1236435 w 1897706"/>
              <a:gd name="connsiteY8" fmla="*/ 110037 h 146716"/>
              <a:gd name="connsiteX9" fmla="*/ 698083 w 1897706"/>
              <a:gd name="connsiteY9" fmla="*/ 110037 h 146716"/>
              <a:gd name="connsiteX10" fmla="*/ 0 w 1897706"/>
              <a:gd name="connsiteY10" fmla="*/ 110037 h 146716"/>
              <a:gd name="connsiteX11" fmla="*/ 0 w 1897706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7706" h="146716" fill="none" extrusionOk="0">
                <a:moveTo>
                  <a:pt x="0" y="36679"/>
                </a:moveTo>
                <a:cubicBezTo>
                  <a:pt x="232043" y="27396"/>
                  <a:pt x="364479" y="48464"/>
                  <a:pt x="627091" y="36679"/>
                </a:cubicBezTo>
                <a:cubicBezTo>
                  <a:pt x="889703" y="24894"/>
                  <a:pt x="977477" y="34938"/>
                  <a:pt x="1236435" y="36679"/>
                </a:cubicBezTo>
                <a:cubicBezTo>
                  <a:pt x="1495393" y="38420"/>
                  <a:pt x="1631801" y="53234"/>
                  <a:pt x="1774787" y="36679"/>
                </a:cubicBezTo>
                <a:cubicBezTo>
                  <a:pt x="1775047" y="24032"/>
                  <a:pt x="1775081" y="13835"/>
                  <a:pt x="1774787" y="0"/>
                </a:cubicBezTo>
                <a:cubicBezTo>
                  <a:pt x="1817784" y="23158"/>
                  <a:pt x="1862810" y="58968"/>
                  <a:pt x="1897706" y="73358"/>
                </a:cubicBezTo>
                <a:cubicBezTo>
                  <a:pt x="1848064" y="105231"/>
                  <a:pt x="1803204" y="123266"/>
                  <a:pt x="1774787" y="146716"/>
                </a:cubicBezTo>
                <a:cubicBezTo>
                  <a:pt x="1773946" y="128939"/>
                  <a:pt x="1772970" y="124601"/>
                  <a:pt x="1774787" y="110037"/>
                </a:cubicBezTo>
                <a:cubicBezTo>
                  <a:pt x="1657953" y="87275"/>
                  <a:pt x="1425699" y="89933"/>
                  <a:pt x="1236435" y="110037"/>
                </a:cubicBezTo>
                <a:cubicBezTo>
                  <a:pt x="1047171" y="130141"/>
                  <a:pt x="910367" y="113082"/>
                  <a:pt x="698083" y="110037"/>
                </a:cubicBezTo>
                <a:cubicBezTo>
                  <a:pt x="485799" y="106992"/>
                  <a:pt x="167537" y="84994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897706" h="146716" stroke="0" extrusionOk="0">
                <a:moveTo>
                  <a:pt x="0" y="36679"/>
                </a:moveTo>
                <a:cubicBezTo>
                  <a:pt x="253231" y="13493"/>
                  <a:pt x="372176" y="37683"/>
                  <a:pt x="573848" y="36679"/>
                </a:cubicBezTo>
                <a:cubicBezTo>
                  <a:pt x="775520" y="35675"/>
                  <a:pt x="968768" y="50714"/>
                  <a:pt x="1112200" y="36679"/>
                </a:cubicBezTo>
                <a:cubicBezTo>
                  <a:pt x="1255632" y="22644"/>
                  <a:pt x="1575223" y="66959"/>
                  <a:pt x="1774787" y="36679"/>
                </a:cubicBezTo>
                <a:cubicBezTo>
                  <a:pt x="1774505" y="19504"/>
                  <a:pt x="1776035" y="12952"/>
                  <a:pt x="1774787" y="0"/>
                </a:cubicBezTo>
                <a:cubicBezTo>
                  <a:pt x="1825309" y="35685"/>
                  <a:pt x="1858533" y="57187"/>
                  <a:pt x="1897706" y="73358"/>
                </a:cubicBezTo>
                <a:cubicBezTo>
                  <a:pt x="1867439" y="85409"/>
                  <a:pt x="1804262" y="133634"/>
                  <a:pt x="1774787" y="146716"/>
                </a:cubicBezTo>
                <a:cubicBezTo>
                  <a:pt x="1775993" y="128687"/>
                  <a:pt x="1776386" y="119594"/>
                  <a:pt x="1774787" y="110037"/>
                </a:cubicBezTo>
                <a:cubicBezTo>
                  <a:pt x="1531464" y="117889"/>
                  <a:pt x="1420324" y="83714"/>
                  <a:pt x="1218687" y="110037"/>
                </a:cubicBezTo>
                <a:cubicBezTo>
                  <a:pt x="1017050" y="136360"/>
                  <a:pt x="917780" y="122606"/>
                  <a:pt x="627091" y="110037"/>
                </a:cubicBezTo>
                <a:cubicBezTo>
                  <a:pt x="336402" y="97468"/>
                  <a:pt x="302183" y="131133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3616" y="2074502"/>
            <a:ext cx="1130903" cy="1130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7E6322-80DF-7A82-55BE-6F10C234BA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245" y="2910840"/>
            <a:ext cx="1036320" cy="1036320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3ECD7B6-EFAB-A865-3416-F0961B55B62F}"/>
              </a:ext>
            </a:extLst>
          </p:cNvPr>
          <p:cNvSpPr/>
          <p:nvPr/>
        </p:nvSpPr>
        <p:spPr>
          <a:xfrm rot="20090757">
            <a:off x="3841242" y="2856677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a 6" descr="Pojedyncze koło zębate">
            <a:extLst>
              <a:ext uri="{FF2B5EF4-FFF2-40B4-BE49-F238E27FC236}">
                <a16:creationId xmlns:a16="http://schemas.microsoft.com/office/drawing/2014/main" id="{CD9E0D83-5D05-7F19-733F-CFE60A913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2842" y="2819400"/>
            <a:ext cx="1219200" cy="1219200"/>
          </a:xfrm>
          <a:prstGeom prst="rect">
            <a:avLst/>
          </a:prstGeom>
        </p:spPr>
      </p:pic>
      <p:sp>
        <p:nvSpPr>
          <p:cNvPr id="17" name="Strzałka: w prawo 24">
            <a:extLst>
              <a:ext uri="{FF2B5EF4-FFF2-40B4-BE49-F238E27FC236}">
                <a16:creationId xmlns:a16="http://schemas.microsoft.com/office/drawing/2014/main" id="{C726459B-1954-8CF6-55DA-A8B16CC27259}"/>
              </a:ext>
            </a:extLst>
          </p:cNvPr>
          <p:cNvSpPr/>
          <p:nvPr/>
        </p:nvSpPr>
        <p:spPr>
          <a:xfrm rot="19712184">
            <a:off x="6686596" y="3877737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załka: w prawo 24">
            <a:extLst>
              <a:ext uri="{FF2B5EF4-FFF2-40B4-BE49-F238E27FC236}">
                <a16:creationId xmlns:a16="http://schemas.microsoft.com/office/drawing/2014/main" id="{4A5793AB-972C-575C-96AC-241E5985BB75}"/>
              </a:ext>
            </a:extLst>
          </p:cNvPr>
          <p:cNvSpPr/>
          <p:nvPr/>
        </p:nvSpPr>
        <p:spPr>
          <a:xfrm rot="1247139">
            <a:off x="6475756" y="280011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: w prawo 24">
            <a:extLst>
              <a:ext uri="{FF2B5EF4-FFF2-40B4-BE49-F238E27FC236}">
                <a16:creationId xmlns:a16="http://schemas.microsoft.com/office/drawing/2014/main" id="{69DBEA62-062C-569E-A899-4361E601708D}"/>
              </a:ext>
            </a:extLst>
          </p:cNvPr>
          <p:cNvSpPr/>
          <p:nvPr/>
        </p:nvSpPr>
        <p:spPr>
          <a:xfrm>
            <a:off x="9382433" y="3242202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62BA8-482A-2972-9CD4-5B74B4C33F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2448" y="2819400"/>
            <a:ext cx="1219200" cy="1219200"/>
          </a:xfrm>
          <a:prstGeom prst="rect">
            <a:avLst/>
          </a:prstGeom>
        </p:spPr>
      </p:pic>
      <p:sp>
        <p:nvSpPr>
          <p:cNvPr id="21" name="Strzałka: w prawo 24">
            <a:extLst>
              <a:ext uri="{FF2B5EF4-FFF2-40B4-BE49-F238E27FC236}">
                <a16:creationId xmlns:a16="http://schemas.microsoft.com/office/drawing/2014/main" id="{2E0C8EAF-3428-9406-817B-BCF5C06F7FBE}"/>
              </a:ext>
            </a:extLst>
          </p:cNvPr>
          <p:cNvSpPr/>
          <p:nvPr/>
        </p:nvSpPr>
        <p:spPr>
          <a:xfrm rot="12057210">
            <a:off x="6517986" y="254117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załka: w prawo 24">
            <a:extLst>
              <a:ext uri="{FF2B5EF4-FFF2-40B4-BE49-F238E27FC236}">
                <a16:creationId xmlns:a16="http://schemas.microsoft.com/office/drawing/2014/main" id="{84BAB49B-ED90-4CF2-6588-EEE0EF4E1CA1}"/>
              </a:ext>
            </a:extLst>
          </p:cNvPr>
          <p:cNvSpPr/>
          <p:nvPr/>
        </p:nvSpPr>
        <p:spPr>
          <a:xfrm>
            <a:off x="1922139" y="3287123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07BB34-34FD-8F5E-CE44-54E260CDE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2693" y="3782217"/>
            <a:ext cx="734291" cy="7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9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9155" y="160704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9567" y="282852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99600-2FEF-2F75-D0DE-A52DB36C01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155" y="4031760"/>
            <a:ext cx="1219200" cy="1219200"/>
          </a:xfrm>
          <a:prstGeom prst="rect">
            <a:avLst/>
          </a:prstGeom>
        </p:spPr>
      </p:pic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 rot="1794060">
            <a:off x="3902488" y="3969689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 rot="19637356">
            <a:off x="3680363" y="2494494"/>
            <a:ext cx="1897706" cy="146716"/>
          </a:xfrm>
          <a:custGeom>
            <a:avLst/>
            <a:gdLst>
              <a:gd name="connsiteX0" fmla="*/ 0 w 1897706"/>
              <a:gd name="connsiteY0" fmla="*/ 36679 h 146716"/>
              <a:gd name="connsiteX1" fmla="*/ 627091 w 1897706"/>
              <a:gd name="connsiteY1" fmla="*/ 36679 h 146716"/>
              <a:gd name="connsiteX2" fmla="*/ 1236435 w 1897706"/>
              <a:gd name="connsiteY2" fmla="*/ 36679 h 146716"/>
              <a:gd name="connsiteX3" fmla="*/ 1774787 w 1897706"/>
              <a:gd name="connsiteY3" fmla="*/ 36679 h 146716"/>
              <a:gd name="connsiteX4" fmla="*/ 1774787 w 1897706"/>
              <a:gd name="connsiteY4" fmla="*/ 0 h 146716"/>
              <a:gd name="connsiteX5" fmla="*/ 1897706 w 1897706"/>
              <a:gd name="connsiteY5" fmla="*/ 73358 h 146716"/>
              <a:gd name="connsiteX6" fmla="*/ 1774787 w 1897706"/>
              <a:gd name="connsiteY6" fmla="*/ 146716 h 146716"/>
              <a:gd name="connsiteX7" fmla="*/ 1774787 w 1897706"/>
              <a:gd name="connsiteY7" fmla="*/ 110037 h 146716"/>
              <a:gd name="connsiteX8" fmla="*/ 1236435 w 1897706"/>
              <a:gd name="connsiteY8" fmla="*/ 110037 h 146716"/>
              <a:gd name="connsiteX9" fmla="*/ 698083 w 1897706"/>
              <a:gd name="connsiteY9" fmla="*/ 110037 h 146716"/>
              <a:gd name="connsiteX10" fmla="*/ 0 w 1897706"/>
              <a:gd name="connsiteY10" fmla="*/ 110037 h 146716"/>
              <a:gd name="connsiteX11" fmla="*/ 0 w 1897706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7706" h="146716" fill="none" extrusionOk="0">
                <a:moveTo>
                  <a:pt x="0" y="36679"/>
                </a:moveTo>
                <a:cubicBezTo>
                  <a:pt x="232043" y="27396"/>
                  <a:pt x="364479" y="48464"/>
                  <a:pt x="627091" y="36679"/>
                </a:cubicBezTo>
                <a:cubicBezTo>
                  <a:pt x="889703" y="24894"/>
                  <a:pt x="977477" y="34938"/>
                  <a:pt x="1236435" y="36679"/>
                </a:cubicBezTo>
                <a:cubicBezTo>
                  <a:pt x="1495393" y="38420"/>
                  <a:pt x="1631801" y="53234"/>
                  <a:pt x="1774787" y="36679"/>
                </a:cubicBezTo>
                <a:cubicBezTo>
                  <a:pt x="1775047" y="24032"/>
                  <a:pt x="1775081" y="13835"/>
                  <a:pt x="1774787" y="0"/>
                </a:cubicBezTo>
                <a:cubicBezTo>
                  <a:pt x="1817784" y="23158"/>
                  <a:pt x="1862810" y="58968"/>
                  <a:pt x="1897706" y="73358"/>
                </a:cubicBezTo>
                <a:cubicBezTo>
                  <a:pt x="1848064" y="105231"/>
                  <a:pt x="1803204" y="123266"/>
                  <a:pt x="1774787" y="146716"/>
                </a:cubicBezTo>
                <a:cubicBezTo>
                  <a:pt x="1773946" y="128939"/>
                  <a:pt x="1772970" y="124601"/>
                  <a:pt x="1774787" y="110037"/>
                </a:cubicBezTo>
                <a:cubicBezTo>
                  <a:pt x="1657953" y="87275"/>
                  <a:pt x="1425699" y="89933"/>
                  <a:pt x="1236435" y="110037"/>
                </a:cubicBezTo>
                <a:cubicBezTo>
                  <a:pt x="1047171" y="130141"/>
                  <a:pt x="910367" y="113082"/>
                  <a:pt x="698083" y="110037"/>
                </a:cubicBezTo>
                <a:cubicBezTo>
                  <a:pt x="485799" y="106992"/>
                  <a:pt x="167537" y="84994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897706" h="146716" stroke="0" extrusionOk="0">
                <a:moveTo>
                  <a:pt x="0" y="36679"/>
                </a:moveTo>
                <a:cubicBezTo>
                  <a:pt x="253231" y="13493"/>
                  <a:pt x="372176" y="37683"/>
                  <a:pt x="573848" y="36679"/>
                </a:cubicBezTo>
                <a:cubicBezTo>
                  <a:pt x="775520" y="35675"/>
                  <a:pt x="968768" y="50714"/>
                  <a:pt x="1112200" y="36679"/>
                </a:cubicBezTo>
                <a:cubicBezTo>
                  <a:pt x="1255632" y="22644"/>
                  <a:pt x="1575223" y="66959"/>
                  <a:pt x="1774787" y="36679"/>
                </a:cubicBezTo>
                <a:cubicBezTo>
                  <a:pt x="1774505" y="19504"/>
                  <a:pt x="1776035" y="12952"/>
                  <a:pt x="1774787" y="0"/>
                </a:cubicBezTo>
                <a:cubicBezTo>
                  <a:pt x="1825309" y="35685"/>
                  <a:pt x="1858533" y="57187"/>
                  <a:pt x="1897706" y="73358"/>
                </a:cubicBezTo>
                <a:cubicBezTo>
                  <a:pt x="1867439" y="85409"/>
                  <a:pt x="1804262" y="133634"/>
                  <a:pt x="1774787" y="146716"/>
                </a:cubicBezTo>
                <a:cubicBezTo>
                  <a:pt x="1775993" y="128687"/>
                  <a:pt x="1776386" y="119594"/>
                  <a:pt x="1774787" y="110037"/>
                </a:cubicBezTo>
                <a:cubicBezTo>
                  <a:pt x="1531464" y="117889"/>
                  <a:pt x="1420324" y="83714"/>
                  <a:pt x="1218687" y="110037"/>
                </a:cubicBezTo>
                <a:cubicBezTo>
                  <a:pt x="1017050" y="136360"/>
                  <a:pt x="917780" y="122606"/>
                  <a:pt x="627091" y="110037"/>
                </a:cubicBezTo>
                <a:cubicBezTo>
                  <a:pt x="336402" y="97468"/>
                  <a:pt x="302183" y="131133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3616" y="2074502"/>
            <a:ext cx="1130903" cy="1130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7E6322-80DF-7A82-55BE-6F10C234BA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245" y="2910840"/>
            <a:ext cx="1036320" cy="1036320"/>
          </a:xfrm>
          <a:prstGeom prst="rect">
            <a:avLst/>
          </a:prstGeom>
        </p:spPr>
      </p:pic>
      <p:sp>
        <p:nvSpPr>
          <p:cNvPr id="15" name="Strzałka: w prawo 24">
            <a:extLst>
              <a:ext uri="{FF2B5EF4-FFF2-40B4-BE49-F238E27FC236}">
                <a16:creationId xmlns:a16="http://schemas.microsoft.com/office/drawing/2014/main" id="{43ECD7B6-EFAB-A865-3416-F0961B55B62F}"/>
              </a:ext>
            </a:extLst>
          </p:cNvPr>
          <p:cNvSpPr/>
          <p:nvPr/>
        </p:nvSpPr>
        <p:spPr>
          <a:xfrm rot="20090757">
            <a:off x="3841242" y="2856677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a 6" descr="Pojedyncze koło zębate">
            <a:extLst>
              <a:ext uri="{FF2B5EF4-FFF2-40B4-BE49-F238E27FC236}">
                <a16:creationId xmlns:a16="http://schemas.microsoft.com/office/drawing/2014/main" id="{CD9E0D83-5D05-7F19-733F-CFE60A913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2842" y="2819400"/>
            <a:ext cx="1219200" cy="1219200"/>
          </a:xfrm>
          <a:prstGeom prst="rect">
            <a:avLst/>
          </a:prstGeom>
        </p:spPr>
      </p:pic>
      <p:sp>
        <p:nvSpPr>
          <p:cNvPr id="17" name="Strzałka: w prawo 24">
            <a:extLst>
              <a:ext uri="{FF2B5EF4-FFF2-40B4-BE49-F238E27FC236}">
                <a16:creationId xmlns:a16="http://schemas.microsoft.com/office/drawing/2014/main" id="{C726459B-1954-8CF6-55DA-A8B16CC27259}"/>
              </a:ext>
            </a:extLst>
          </p:cNvPr>
          <p:cNvSpPr/>
          <p:nvPr/>
        </p:nvSpPr>
        <p:spPr>
          <a:xfrm rot="19712184">
            <a:off x="6686596" y="3877737"/>
            <a:ext cx="1346137" cy="339966"/>
          </a:xfrm>
          <a:custGeom>
            <a:avLst/>
            <a:gdLst>
              <a:gd name="connsiteX0" fmla="*/ 0 w 1346137"/>
              <a:gd name="connsiteY0" fmla="*/ 84992 h 339966"/>
              <a:gd name="connsiteX1" fmla="*/ 541270 w 1346137"/>
              <a:gd name="connsiteY1" fmla="*/ 84992 h 339966"/>
              <a:gd name="connsiteX2" fmla="*/ 1061313 w 1346137"/>
              <a:gd name="connsiteY2" fmla="*/ 84992 h 339966"/>
              <a:gd name="connsiteX3" fmla="*/ 1061313 w 1346137"/>
              <a:gd name="connsiteY3" fmla="*/ 0 h 339966"/>
              <a:gd name="connsiteX4" fmla="*/ 1346137 w 1346137"/>
              <a:gd name="connsiteY4" fmla="*/ 169983 h 339966"/>
              <a:gd name="connsiteX5" fmla="*/ 1061313 w 1346137"/>
              <a:gd name="connsiteY5" fmla="*/ 339966 h 339966"/>
              <a:gd name="connsiteX6" fmla="*/ 1061313 w 1346137"/>
              <a:gd name="connsiteY6" fmla="*/ 254975 h 339966"/>
              <a:gd name="connsiteX7" fmla="*/ 530657 w 1346137"/>
              <a:gd name="connsiteY7" fmla="*/ 254975 h 339966"/>
              <a:gd name="connsiteX8" fmla="*/ 0 w 1346137"/>
              <a:gd name="connsiteY8" fmla="*/ 254975 h 339966"/>
              <a:gd name="connsiteX9" fmla="*/ 0 w 1346137"/>
              <a:gd name="connsiteY9" fmla="*/ 84992 h 3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39966" fill="none" extrusionOk="0">
                <a:moveTo>
                  <a:pt x="0" y="84992"/>
                </a:moveTo>
                <a:cubicBezTo>
                  <a:pt x="138985" y="100767"/>
                  <a:pt x="366253" y="75259"/>
                  <a:pt x="541270" y="84992"/>
                </a:cubicBezTo>
                <a:cubicBezTo>
                  <a:pt x="716287" y="94726"/>
                  <a:pt x="837760" y="60496"/>
                  <a:pt x="1061313" y="84992"/>
                </a:cubicBezTo>
                <a:cubicBezTo>
                  <a:pt x="1058131" y="62471"/>
                  <a:pt x="1064494" y="39913"/>
                  <a:pt x="1061313" y="0"/>
                </a:cubicBezTo>
                <a:cubicBezTo>
                  <a:pt x="1196878" y="70470"/>
                  <a:pt x="1258595" y="113519"/>
                  <a:pt x="1346137" y="169983"/>
                </a:cubicBezTo>
                <a:cubicBezTo>
                  <a:pt x="1239120" y="252491"/>
                  <a:pt x="1161859" y="272058"/>
                  <a:pt x="1061313" y="339966"/>
                </a:cubicBezTo>
                <a:cubicBezTo>
                  <a:pt x="1063104" y="313197"/>
                  <a:pt x="1061618" y="276751"/>
                  <a:pt x="1061313" y="254975"/>
                </a:cubicBezTo>
                <a:cubicBezTo>
                  <a:pt x="829856" y="251708"/>
                  <a:pt x="750697" y="235390"/>
                  <a:pt x="530657" y="254975"/>
                </a:cubicBezTo>
                <a:cubicBezTo>
                  <a:pt x="310617" y="274560"/>
                  <a:pt x="232186" y="281173"/>
                  <a:pt x="0" y="254975"/>
                </a:cubicBezTo>
                <a:cubicBezTo>
                  <a:pt x="5003" y="174902"/>
                  <a:pt x="7168" y="167230"/>
                  <a:pt x="0" y="84992"/>
                </a:cubicBezTo>
                <a:close/>
              </a:path>
              <a:path w="1346137" h="339966" stroke="0" extrusionOk="0">
                <a:moveTo>
                  <a:pt x="0" y="84992"/>
                </a:moveTo>
                <a:cubicBezTo>
                  <a:pt x="209495" y="81898"/>
                  <a:pt x="273849" y="99989"/>
                  <a:pt x="520043" y="84992"/>
                </a:cubicBezTo>
                <a:cubicBezTo>
                  <a:pt x="766237" y="69995"/>
                  <a:pt x="942619" y="98475"/>
                  <a:pt x="1061313" y="84992"/>
                </a:cubicBezTo>
                <a:cubicBezTo>
                  <a:pt x="1063040" y="59050"/>
                  <a:pt x="1063700" y="34885"/>
                  <a:pt x="1061313" y="0"/>
                </a:cubicBezTo>
                <a:cubicBezTo>
                  <a:pt x="1151544" y="36131"/>
                  <a:pt x="1214178" y="91473"/>
                  <a:pt x="1346137" y="169983"/>
                </a:cubicBezTo>
                <a:cubicBezTo>
                  <a:pt x="1278614" y="226970"/>
                  <a:pt x="1124478" y="307027"/>
                  <a:pt x="1061313" y="339966"/>
                </a:cubicBezTo>
                <a:cubicBezTo>
                  <a:pt x="1058242" y="312928"/>
                  <a:pt x="1060916" y="281543"/>
                  <a:pt x="1061313" y="254975"/>
                </a:cubicBezTo>
                <a:cubicBezTo>
                  <a:pt x="923208" y="262462"/>
                  <a:pt x="723027" y="237293"/>
                  <a:pt x="551883" y="254975"/>
                </a:cubicBezTo>
                <a:cubicBezTo>
                  <a:pt x="380739" y="272658"/>
                  <a:pt x="172799" y="251001"/>
                  <a:pt x="0" y="254975"/>
                </a:cubicBezTo>
                <a:cubicBezTo>
                  <a:pt x="900" y="197707"/>
                  <a:pt x="5094" y="122966"/>
                  <a:pt x="0" y="849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załka: w prawo 24">
            <a:extLst>
              <a:ext uri="{FF2B5EF4-FFF2-40B4-BE49-F238E27FC236}">
                <a16:creationId xmlns:a16="http://schemas.microsoft.com/office/drawing/2014/main" id="{4A5793AB-972C-575C-96AC-241E5985BB75}"/>
              </a:ext>
            </a:extLst>
          </p:cNvPr>
          <p:cNvSpPr/>
          <p:nvPr/>
        </p:nvSpPr>
        <p:spPr>
          <a:xfrm rot="1247139">
            <a:off x="6475756" y="280011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: w prawo 24">
            <a:extLst>
              <a:ext uri="{FF2B5EF4-FFF2-40B4-BE49-F238E27FC236}">
                <a16:creationId xmlns:a16="http://schemas.microsoft.com/office/drawing/2014/main" id="{69DBEA62-062C-569E-A899-4361E601708D}"/>
              </a:ext>
            </a:extLst>
          </p:cNvPr>
          <p:cNvSpPr/>
          <p:nvPr/>
        </p:nvSpPr>
        <p:spPr>
          <a:xfrm>
            <a:off x="9382433" y="3242202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E62BA8-482A-2972-9CD4-5B74B4C33F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2448" y="2819400"/>
            <a:ext cx="1219200" cy="1219200"/>
          </a:xfrm>
          <a:prstGeom prst="rect">
            <a:avLst/>
          </a:prstGeom>
        </p:spPr>
      </p:pic>
      <p:sp>
        <p:nvSpPr>
          <p:cNvPr id="21" name="Strzałka: w prawo 24">
            <a:extLst>
              <a:ext uri="{FF2B5EF4-FFF2-40B4-BE49-F238E27FC236}">
                <a16:creationId xmlns:a16="http://schemas.microsoft.com/office/drawing/2014/main" id="{2E0C8EAF-3428-9406-817B-BCF5C06F7FBE}"/>
              </a:ext>
            </a:extLst>
          </p:cNvPr>
          <p:cNvSpPr/>
          <p:nvPr/>
        </p:nvSpPr>
        <p:spPr>
          <a:xfrm rot="12057210">
            <a:off x="6517986" y="2541171"/>
            <a:ext cx="1674192" cy="146716"/>
          </a:xfrm>
          <a:custGeom>
            <a:avLst/>
            <a:gdLst>
              <a:gd name="connsiteX0" fmla="*/ 0 w 1674192"/>
              <a:gd name="connsiteY0" fmla="*/ 36679 h 146716"/>
              <a:gd name="connsiteX1" fmla="*/ 548116 w 1674192"/>
              <a:gd name="connsiteY1" fmla="*/ 36679 h 146716"/>
              <a:gd name="connsiteX2" fmla="*/ 1080720 w 1674192"/>
              <a:gd name="connsiteY2" fmla="*/ 36679 h 146716"/>
              <a:gd name="connsiteX3" fmla="*/ 1551273 w 1674192"/>
              <a:gd name="connsiteY3" fmla="*/ 36679 h 146716"/>
              <a:gd name="connsiteX4" fmla="*/ 1551273 w 1674192"/>
              <a:gd name="connsiteY4" fmla="*/ 0 h 146716"/>
              <a:gd name="connsiteX5" fmla="*/ 1674192 w 1674192"/>
              <a:gd name="connsiteY5" fmla="*/ 73358 h 146716"/>
              <a:gd name="connsiteX6" fmla="*/ 1551273 w 1674192"/>
              <a:gd name="connsiteY6" fmla="*/ 146716 h 146716"/>
              <a:gd name="connsiteX7" fmla="*/ 1551273 w 1674192"/>
              <a:gd name="connsiteY7" fmla="*/ 110037 h 146716"/>
              <a:gd name="connsiteX8" fmla="*/ 1080720 w 1674192"/>
              <a:gd name="connsiteY8" fmla="*/ 110037 h 146716"/>
              <a:gd name="connsiteX9" fmla="*/ 610167 w 1674192"/>
              <a:gd name="connsiteY9" fmla="*/ 110037 h 146716"/>
              <a:gd name="connsiteX10" fmla="*/ 0 w 1674192"/>
              <a:gd name="connsiteY10" fmla="*/ 110037 h 146716"/>
              <a:gd name="connsiteX11" fmla="*/ 0 w 1674192"/>
              <a:gd name="connsiteY11" fmla="*/ 36679 h 14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192" h="146716" fill="none" extrusionOk="0">
                <a:moveTo>
                  <a:pt x="0" y="36679"/>
                </a:moveTo>
                <a:cubicBezTo>
                  <a:pt x="170163" y="49455"/>
                  <a:pt x="354199" y="53713"/>
                  <a:pt x="548116" y="36679"/>
                </a:cubicBezTo>
                <a:cubicBezTo>
                  <a:pt x="742033" y="19645"/>
                  <a:pt x="858532" y="35183"/>
                  <a:pt x="1080720" y="36679"/>
                </a:cubicBezTo>
                <a:cubicBezTo>
                  <a:pt x="1302908" y="38175"/>
                  <a:pt x="1390496" y="19213"/>
                  <a:pt x="1551273" y="36679"/>
                </a:cubicBezTo>
                <a:cubicBezTo>
                  <a:pt x="1551533" y="24032"/>
                  <a:pt x="1551567" y="13835"/>
                  <a:pt x="1551273" y="0"/>
                </a:cubicBezTo>
                <a:cubicBezTo>
                  <a:pt x="1594270" y="23158"/>
                  <a:pt x="1639296" y="58968"/>
                  <a:pt x="1674192" y="73358"/>
                </a:cubicBezTo>
                <a:cubicBezTo>
                  <a:pt x="1624550" y="105231"/>
                  <a:pt x="1579690" y="123266"/>
                  <a:pt x="1551273" y="146716"/>
                </a:cubicBezTo>
                <a:cubicBezTo>
                  <a:pt x="1550432" y="128939"/>
                  <a:pt x="1549456" y="124601"/>
                  <a:pt x="1551273" y="110037"/>
                </a:cubicBezTo>
                <a:cubicBezTo>
                  <a:pt x="1439055" y="115400"/>
                  <a:pt x="1300867" y="89487"/>
                  <a:pt x="1080720" y="110037"/>
                </a:cubicBezTo>
                <a:cubicBezTo>
                  <a:pt x="860573" y="130587"/>
                  <a:pt x="748856" y="128651"/>
                  <a:pt x="610167" y="110037"/>
                </a:cubicBezTo>
                <a:cubicBezTo>
                  <a:pt x="471478" y="91423"/>
                  <a:pt x="239045" y="118357"/>
                  <a:pt x="0" y="110037"/>
                </a:cubicBezTo>
                <a:cubicBezTo>
                  <a:pt x="3569" y="82350"/>
                  <a:pt x="-891" y="55203"/>
                  <a:pt x="0" y="36679"/>
                </a:cubicBezTo>
                <a:close/>
              </a:path>
              <a:path w="1674192" h="146716" stroke="0" extrusionOk="0">
                <a:moveTo>
                  <a:pt x="0" y="36679"/>
                </a:moveTo>
                <a:cubicBezTo>
                  <a:pt x="115236" y="28212"/>
                  <a:pt x="395103" y="45039"/>
                  <a:pt x="501578" y="36679"/>
                </a:cubicBezTo>
                <a:cubicBezTo>
                  <a:pt x="608053" y="28319"/>
                  <a:pt x="782107" y="36983"/>
                  <a:pt x="972131" y="36679"/>
                </a:cubicBezTo>
                <a:cubicBezTo>
                  <a:pt x="1162155" y="36375"/>
                  <a:pt x="1295986" y="37739"/>
                  <a:pt x="1551273" y="36679"/>
                </a:cubicBezTo>
                <a:cubicBezTo>
                  <a:pt x="1550991" y="19504"/>
                  <a:pt x="1552521" y="12952"/>
                  <a:pt x="1551273" y="0"/>
                </a:cubicBezTo>
                <a:cubicBezTo>
                  <a:pt x="1601795" y="35685"/>
                  <a:pt x="1635019" y="57187"/>
                  <a:pt x="1674192" y="73358"/>
                </a:cubicBezTo>
                <a:cubicBezTo>
                  <a:pt x="1643925" y="85409"/>
                  <a:pt x="1580748" y="133634"/>
                  <a:pt x="1551273" y="146716"/>
                </a:cubicBezTo>
                <a:cubicBezTo>
                  <a:pt x="1552479" y="128687"/>
                  <a:pt x="1552872" y="119594"/>
                  <a:pt x="1551273" y="110037"/>
                </a:cubicBezTo>
                <a:cubicBezTo>
                  <a:pt x="1353978" y="90675"/>
                  <a:pt x="1188561" y="89097"/>
                  <a:pt x="1065207" y="110037"/>
                </a:cubicBezTo>
                <a:cubicBezTo>
                  <a:pt x="941853" y="130977"/>
                  <a:pt x="706821" y="96906"/>
                  <a:pt x="548116" y="110037"/>
                </a:cubicBezTo>
                <a:cubicBezTo>
                  <a:pt x="389411" y="123168"/>
                  <a:pt x="210376" y="114394"/>
                  <a:pt x="0" y="110037"/>
                </a:cubicBezTo>
                <a:cubicBezTo>
                  <a:pt x="-2941" y="79648"/>
                  <a:pt x="-1642" y="70481"/>
                  <a:pt x="0" y="3667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załka: w prawo 24">
            <a:extLst>
              <a:ext uri="{FF2B5EF4-FFF2-40B4-BE49-F238E27FC236}">
                <a16:creationId xmlns:a16="http://schemas.microsoft.com/office/drawing/2014/main" id="{84BAB49B-ED90-4CF2-6588-EEE0EF4E1CA1}"/>
              </a:ext>
            </a:extLst>
          </p:cNvPr>
          <p:cNvSpPr/>
          <p:nvPr/>
        </p:nvSpPr>
        <p:spPr>
          <a:xfrm>
            <a:off x="1922139" y="3287123"/>
            <a:ext cx="734546" cy="341423"/>
          </a:xfrm>
          <a:custGeom>
            <a:avLst/>
            <a:gdLst>
              <a:gd name="connsiteX0" fmla="*/ 0 w 734546"/>
              <a:gd name="connsiteY0" fmla="*/ 85356 h 341423"/>
              <a:gd name="connsiteX1" fmla="*/ 448502 w 734546"/>
              <a:gd name="connsiteY1" fmla="*/ 85356 h 341423"/>
              <a:gd name="connsiteX2" fmla="*/ 448502 w 734546"/>
              <a:gd name="connsiteY2" fmla="*/ 0 h 341423"/>
              <a:gd name="connsiteX3" fmla="*/ 734546 w 734546"/>
              <a:gd name="connsiteY3" fmla="*/ 170712 h 341423"/>
              <a:gd name="connsiteX4" fmla="*/ 448502 w 734546"/>
              <a:gd name="connsiteY4" fmla="*/ 341423 h 341423"/>
              <a:gd name="connsiteX5" fmla="*/ 448502 w 734546"/>
              <a:gd name="connsiteY5" fmla="*/ 256067 h 341423"/>
              <a:gd name="connsiteX6" fmla="*/ 0 w 734546"/>
              <a:gd name="connsiteY6" fmla="*/ 256067 h 341423"/>
              <a:gd name="connsiteX7" fmla="*/ 0 w 734546"/>
              <a:gd name="connsiteY7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46" h="341423" fill="none" extrusionOk="0">
                <a:moveTo>
                  <a:pt x="0" y="85356"/>
                </a:moveTo>
                <a:cubicBezTo>
                  <a:pt x="155605" y="66571"/>
                  <a:pt x="279101" y="88120"/>
                  <a:pt x="448502" y="85356"/>
                </a:cubicBezTo>
                <a:cubicBezTo>
                  <a:pt x="444970" y="44359"/>
                  <a:pt x="452169" y="22982"/>
                  <a:pt x="448502" y="0"/>
                </a:cubicBezTo>
                <a:cubicBezTo>
                  <a:pt x="530577" y="32250"/>
                  <a:pt x="617120" y="112851"/>
                  <a:pt x="734546" y="170712"/>
                </a:cubicBezTo>
                <a:cubicBezTo>
                  <a:pt x="618006" y="222721"/>
                  <a:pt x="579524" y="249916"/>
                  <a:pt x="448502" y="341423"/>
                </a:cubicBezTo>
                <a:cubicBezTo>
                  <a:pt x="452767" y="307860"/>
                  <a:pt x="448029" y="279176"/>
                  <a:pt x="448502" y="256067"/>
                </a:cubicBezTo>
                <a:cubicBezTo>
                  <a:pt x="265436" y="236399"/>
                  <a:pt x="197899" y="250356"/>
                  <a:pt x="0" y="256067"/>
                </a:cubicBezTo>
                <a:cubicBezTo>
                  <a:pt x="3604" y="196057"/>
                  <a:pt x="-2562" y="144478"/>
                  <a:pt x="0" y="85356"/>
                </a:cubicBezTo>
                <a:close/>
              </a:path>
              <a:path w="734546" h="341423" stroke="0" extrusionOk="0">
                <a:moveTo>
                  <a:pt x="0" y="85356"/>
                </a:moveTo>
                <a:cubicBezTo>
                  <a:pt x="141359" y="86473"/>
                  <a:pt x="318170" y="98696"/>
                  <a:pt x="448502" y="85356"/>
                </a:cubicBezTo>
                <a:cubicBezTo>
                  <a:pt x="444765" y="51703"/>
                  <a:pt x="444879" y="22638"/>
                  <a:pt x="448502" y="0"/>
                </a:cubicBezTo>
                <a:cubicBezTo>
                  <a:pt x="543040" y="40060"/>
                  <a:pt x="668438" y="145245"/>
                  <a:pt x="734546" y="170712"/>
                </a:cubicBezTo>
                <a:cubicBezTo>
                  <a:pt x="631295" y="232284"/>
                  <a:pt x="590334" y="272828"/>
                  <a:pt x="448502" y="341423"/>
                </a:cubicBezTo>
                <a:cubicBezTo>
                  <a:pt x="445845" y="302059"/>
                  <a:pt x="445789" y="284580"/>
                  <a:pt x="448502" y="256067"/>
                </a:cubicBezTo>
                <a:cubicBezTo>
                  <a:pt x="351684" y="234163"/>
                  <a:pt x="92727" y="274194"/>
                  <a:pt x="0" y="256067"/>
                </a:cubicBezTo>
                <a:cubicBezTo>
                  <a:pt x="-1790" y="172745"/>
                  <a:pt x="6278" y="148839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07BB34-34FD-8F5E-CE44-54E260CDE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2693" y="3782217"/>
            <a:ext cx="734291" cy="734291"/>
          </a:xfrm>
          <a:prstGeom prst="rect">
            <a:avLst/>
          </a:prstGeom>
        </p:spPr>
      </p:pic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1309B91A-251A-963F-8450-46D3C09FF1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96269" y="16534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77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3983621" y="3883611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2010" y="1843486"/>
            <a:ext cx="1130903" cy="1130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A6690EF7-771D-2EAA-311B-9C02FEBD3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4498" y="1376487"/>
            <a:ext cx="1130903" cy="1130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F90E55-1B47-BDA2-93F0-BBD049E85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98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30" descr="Baza danych">
            <a:extLst>
              <a:ext uri="{FF2B5EF4-FFF2-40B4-BE49-F238E27FC236}">
                <a16:creationId xmlns:a16="http://schemas.microsoft.com/office/drawing/2014/main" id="{B3B5A17C-CE44-636F-629A-25EB0BBB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134" y="3429000"/>
            <a:ext cx="1219200" cy="1219200"/>
          </a:xfrm>
          <a:prstGeom prst="rect">
            <a:avLst/>
          </a:prstGeom>
        </p:spPr>
      </p:pic>
      <p:pic>
        <p:nvPicPr>
          <p:cNvPr id="3" name="Grafika 6" descr="Pojedyncze koło zębate">
            <a:extLst>
              <a:ext uri="{FF2B5EF4-FFF2-40B4-BE49-F238E27FC236}">
                <a16:creationId xmlns:a16="http://schemas.microsoft.com/office/drawing/2014/main" id="{4B7F6B14-9EEE-6BD2-4D3C-971D3AD04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500" y="3429000"/>
            <a:ext cx="1219200" cy="1219200"/>
          </a:xfrm>
          <a:prstGeom prst="rect">
            <a:avLst/>
          </a:prstGeom>
        </p:spPr>
      </p:pic>
      <p:sp>
        <p:nvSpPr>
          <p:cNvPr id="6" name="Strzałka: w prawo 24">
            <a:extLst>
              <a:ext uri="{FF2B5EF4-FFF2-40B4-BE49-F238E27FC236}">
                <a16:creationId xmlns:a16="http://schemas.microsoft.com/office/drawing/2014/main" id="{7D747A0F-43C4-8AC4-4680-6D28CA9322E8}"/>
              </a:ext>
            </a:extLst>
          </p:cNvPr>
          <p:cNvSpPr/>
          <p:nvPr/>
        </p:nvSpPr>
        <p:spPr>
          <a:xfrm rot="3410177">
            <a:off x="408016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załka: w prawo 24">
            <a:extLst>
              <a:ext uri="{FF2B5EF4-FFF2-40B4-BE49-F238E27FC236}">
                <a16:creationId xmlns:a16="http://schemas.microsoft.com/office/drawing/2014/main" id="{556345B9-349C-4233-6944-4213C120CA1A}"/>
              </a:ext>
            </a:extLst>
          </p:cNvPr>
          <p:cNvSpPr/>
          <p:nvPr/>
        </p:nvSpPr>
        <p:spPr>
          <a:xfrm>
            <a:off x="6938442" y="3867888"/>
            <a:ext cx="1346137" cy="341423"/>
          </a:xfrm>
          <a:custGeom>
            <a:avLst/>
            <a:gdLst>
              <a:gd name="connsiteX0" fmla="*/ 0 w 1346137"/>
              <a:gd name="connsiteY0" fmla="*/ 85356 h 341423"/>
              <a:gd name="connsiteX1" fmla="*/ 540647 w 1346137"/>
              <a:gd name="connsiteY1" fmla="*/ 85356 h 341423"/>
              <a:gd name="connsiteX2" fmla="*/ 1060093 w 1346137"/>
              <a:gd name="connsiteY2" fmla="*/ 85356 h 341423"/>
              <a:gd name="connsiteX3" fmla="*/ 1060093 w 1346137"/>
              <a:gd name="connsiteY3" fmla="*/ 0 h 341423"/>
              <a:gd name="connsiteX4" fmla="*/ 1346137 w 1346137"/>
              <a:gd name="connsiteY4" fmla="*/ 170712 h 341423"/>
              <a:gd name="connsiteX5" fmla="*/ 1060093 w 1346137"/>
              <a:gd name="connsiteY5" fmla="*/ 341423 h 341423"/>
              <a:gd name="connsiteX6" fmla="*/ 1060093 w 1346137"/>
              <a:gd name="connsiteY6" fmla="*/ 256067 h 341423"/>
              <a:gd name="connsiteX7" fmla="*/ 530047 w 1346137"/>
              <a:gd name="connsiteY7" fmla="*/ 256067 h 341423"/>
              <a:gd name="connsiteX8" fmla="*/ 0 w 1346137"/>
              <a:gd name="connsiteY8" fmla="*/ 256067 h 341423"/>
              <a:gd name="connsiteX9" fmla="*/ 0 w 1346137"/>
              <a:gd name="connsiteY9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41423" fill="none" extrusionOk="0">
                <a:moveTo>
                  <a:pt x="0" y="85356"/>
                </a:moveTo>
                <a:cubicBezTo>
                  <a:pt x="267262" y="78446"/>
                  <a:pt x="308496" y="67739"/>
                  <a:pt x="540647" y="85356"/>
                </a:cubicBezTo>
                <a:cubicBezTo>
                  <a:pt x="772798" y="102973"/>
                  <a:pt x="879035" y="109396"/>
                  <a:pt x="1060093" y="85356"/>
                </a:cubicBezTo>
                <a:cubicBezTo>
                  <a:pt x="1059691" y="59295"/>
                  <a:pt x="1060280" y="30238"/>
                  <a:pt x="1060093" y="0"/>
                </a:cubicBezTo>
                <a:cubicBezTo>
                  <a:pt x="1143941" y="61531"/>
                  <a:pt x="1246641" y="121749"/>
                  <a:pt x="1346137" y="170712"/>
                </a:cubicBezTo>
                <a:cubicBezTo>
                  <a:pt x="1263499" y="237406"/>
                  <a:pt x="1154233" y="269636"/>
                  <a:pt x="1060093" y="341423"/>
                </a:cubicBezTo>
                <a:cubicBezTo>
                  <a:pt x="1060816" y="321355"/>
                  <a:pt x="1057872" y="274286"/>
                  <a:pt x="1060093" y="256067"/>
                </a:cubicBezTo>
                <a:cubicBezTo>
                  <a:pt x="876131" y="253279"/>
                  <a:pt x="777390" y="281576"/>
                  <a:pt x="530047" y="256067"/>
                </a:cubicBezTo>
                <a:cubicBezTo>
                  <a:pt x="282704" y="230558"/>
                  <a:pt x="141053" y="231048"/>
                  <a:pt x="0" y="256067"/>
                </a:cubicBezTo>
                <a:cubicBezTo>
                  <a:pt x="-5773" y="188301"/>
                  <a:pt x="-3736" y="130977"/>
                  <a:pt x="0" y="85356"/>
                </a:cubicBezTo>
                <a:close/>
              </a:path>
              <a:path w="1346137" h="341423" stroke="0" extrusionOk="0">
                <a:moveTo>
                  <a:pt x="0" y="85356"/>
                </a:moveTo>
                <a:cubicBezTo>
                  <a:pt x="239125" y="65809"/>
                  <a:pt x="261337" y="97127"/>
                  <a:pt x="519446" y="85356"/>
                </a:cubicBezTo>
                <a:cubicBezTo>
                  <a:pt x="777555" y="73585"/>
                  <a:pt x="895209" y="91683"/>
                  <a:pt x="1060093" y="85356"/>
                </a:cubicBezTo>
                <a:cubicBezTo>
                  <a:pt x="1058167" y="59130"/>
                  <a:pt x="1059442" y="28558"/>
                  <a:pt x="1060093" y="0"/>
                </a:cubicBezTo>
                <a:cubicBezTo>
                  <a:pt x="1178180" y="76833"/>
                  <a:pt x="1246478" y="109319"/>
                  <a:pt x="1346137" y="170712"/>
                </a:cubicBezTo>
                <a:cubicBezTo>
                  <a:pt x="1225676" y="242316"/>
                  <a:pt x="1132495" y="301073"/>
                  <a:pt x="1060093" y="341423"/>
                </a:cubicBezTo>
                <a:cubicBezTo>
                  <a:pt x="1059091" y="322518"/>
                  <a:pt x="1060556" y="298527"/>
                  <a:pt x="1060093" y="256067"/>
                </a:cubicBezTo>
                <a:cubicBezTo>
                  <a:pt x="837621" y="234564"/>
                  <a:pt x="791682" y="281345"/>
                  <a:pt x="551248" y="256067"/>
                </a:cubicBezTo>
                <a:cubicBezTo>
                  <a:pt x="310814" y="230789"/>
                  <a:pt x="155846" y="265055"/>
                  <a:pt x="0" y="256067"/>
                </a:cubicBezTo>
                <a:cubicBezTo>
                  <a:pt x="4373" y="205557"/>
                  <a:pt x="3939" y="165106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prawo 24">
            <a:extLst>
              <a:ext uri="{FF2B5EF4-FFF2-40B4-BE49-F238E27FC236}">
                <a16:creationId xmlns:a16="http://schemas.microsoft.com/office/drawing/2014/main" id="{E6FDA5E4-7434-3DBE-559A-F4A8BA99CE9D}"/>
              </a:ext>
            </a:extLst>
          </p:cNvPr>
          <p:cNvSpPr/>
          <p:nvPr/>
        </p:nvSpPr>
        <p:spPr>
          <a:xfrm>
            <a:off x="3983621" y="3883611"/>
            <a:ext cx="1346137" cy="309978"/>
          </a:xfrm>
          <a:custGeom>
            <a:avLst/>
            <a:gdLst>
              <a:gd name="connsiteX0" fmla="*/ 0 w 1346137"/>
              <a:gd name="connsiteY0" fmla="*/ 77495 h 309978"/>
              <a:gd name="connsiteX1" fmla="*/ 554083 w 1346137"/>
              <a:gd name="connsiteY1" fmla="*/ 77495 h 309978"/>
              <a:gd name="connsiteX2" fmla="*/ 1086437 w 1346137"/>
              <a:gd name="connsiteY2" fmla="*/ 77495 h 309978"/>
              <a:gd name="connsiteX3" fmla="*/ 1086437 w 1346137"/>
              <a:gd name="connsiteY3" fmla="*/ 0 h 309978"/>
              <a:gd name="connsiteX4" fmla="*/ 1346137 w 1346137"/>
              <a:gd name="connsiteY4" fmla="*/ 154989 h 309978"/>
              <a:gd name="connsiteX5" fmla="*/ 1086437 w 1346137"/>
              <a:gd name="connsiteY5" fmla="*/ 309978 h 309978"/>
              <a:gd name="connsiteX6" fmla="*/ 1086437 w 1346137"/>
              <a:gd name="connsiteY6" fmla="*/ 232484 h 309978"/>
              <a:gd name="connsiteX7" fmla="*/ 543219 w 1346137"/>
              <a:gd name="connsiteY7" fmla="*/ 232484 h 309978"/>
              <a:gd name="connsiteX8" fmla="*/ 0 w 1346137"/>
              <a:gd name="connsiteY8" fmla="*/ 232484 h 309978"/>
              <a:gd name="connsiteX9" fmla="*/ 0 w 1346137"/>
              <a:gd name="connsiteY9" fmla="*/ 77495 h 3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6137" h="309978" fill="none" extrusionOk="0">
                <a:moveTo>
                  <a:pt x="0" y="77495"/>
                </a:moveTo>
                <a:cubicBezTo>
                  <a:pt x="202457" y="99460"/>
                  <a:pt x="288959" y="85940"/>
                  <a:pt x="554083" y="77495"/>
                </a:cubicBezTo>
                <a:cubicBezTo>
                  <a:pt x="819207" y="69050"/>
                  <a:pt x="867245" y="72707"/>
                  <a:pt x="1086437" y="77495"/>
                </a:cubicBezTo>
                <a:cubicBezTo>
                  <a:pt x="1088190" y="60077"/>
                  <a:pt x="1083675" y="32409"/>
                  <a:pt x="1086437" y="0"/>
                </a:cubicBezTo>
                <a:cubicBezTo>
                  <a:pt x="1211820" y="64338"/>
                  <a:pt x="1247492" y="102389"/>
                  <a:pt x="1346137" y="154989"/>
                </a:cubicBezTo>
                <a:cubicBezTo>
                  <a:pt x="1286128" y="184995"/>
                  <a:pt x="1188600" y="263661"/>
                  <a:pt x="1086437" y="309978"/>
                </a:cubicBezTo>
                <a:cubicBezTo>
                  <a:pt x="1083001" y="272635"/>
                  <a:pt x="1087657" y="252152"/>
                  <a:pt x="1086437" y="232484"/>
                </a:cubicBezTo>
                <a:cubicBezTo>
                  <a:pt x="885369" y="211034"/>
                  <a:pt x="720551" y="237682"/>
                  <a:pt x="543219" y="232484"/>
                </a:cubicBezTo>
                <a:cubicBezTo>
                  <a:pt x="365887" y="227286"/>
                  <a:pt x="229989" y="254443"/>
                  <a:pt x="0" y="232484"/>
                </a:cubicBezTo>
                <a:cubicBezTo>
                  <a:pt x="-5478" y="197469"/>
                  <a:pt x="-5928" y="146726"/>
                  <a:pt x="0" y="77495"/>
                </a:cubicBezTo>
                <a:close/>
              </a:path>
              <a:path w="1346137" h="309978" stroke="0" extrusionOk="0">
                <a:moveTo>
                  <a:pt x="0" y="77495"/>
                </a:moveTo>
                <a:cubicBezTo>
                  <a:pt x="222469" y="93888"/>
                  <a:pt x="299131" y="97021"/>
                  <a:pt x="532354" y="77495"/>
                </a:cubicBezTo>
                <a:cubicBezTo>
                  <a:pt x="765577" y="57969"/>
                  <a:pt x="827008" y="60321"/>
                  <a:pt x="1086437" y="77495"/>
                </a:cubicBezTo>
                <a:cubicBezTo>
                  <a:pt x="1087777" y="47177"/>
                  <a:pt x="1085444" y="31238"/>
                  <a:pt x="1086437" y="0"/>
                </a:cubicBezTo>
                <a:cubicBezTo>
                  <a:pt x="1197134" y="49633"/>
                  <a:pt x="1259642" y="119401"/>
                  <a:pt x="1346137" y="154989"/>
                </a:cubicBezTo>
                <a:cubicBezTo>
                  <a:pt x="1269359" y="207985"/>
                  <a:pt x="1211592" y="225120"/>
                  <a:pt x="1086437" y="309978"/>
                </a:cubicBezTo>
                <a:cubicBezTo>
                  <a:pt x="1086179" y="275381"/>
                  <a:pt x="1089963" y="249684"/>
                  <a:pt x="1086437" y="232484"/>
                </a:cubicBezTo>
                <a:cubicBezTo>
                  <a:pt x="954784" y="236242"/>
                  <a:pt x="716191" y="249926"/>
                  <a:pt x="564947" y="232484"/>
                </a:cubicBezTo>
                <a:cubicBezTo>
                  <a:pt x="413703" y="215043"/>
                  <a:pt x="258232" y="222290"/>
                  <a:pt x="0" y="232484"/>
                </a:cubicBezTo>
                <a:cubicBezTo>
                  <a:pt x="-4317" y="165652"/>
                  <a:pt x="841" y="153407"/>
                  <a:pt x="0" y="7749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CD2AD180-269D-C9F7-A631-0D3D1570D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2010" y="1843486"/>
            <a:ext cx="1130903" cy="1130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2FDE7-83AD-BCFC-83D3-531771391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321" y="3366541"/>
            <a:ext cx="1346137" cy="1346137"/>
          </a:xfrm>
          <a:prstGeom prst="rect">
            <a:avLst/>
          </a:prstGeom>
        </p:spPr>
      </p:pic>
      <p:sp>
        <p:nvSpPr>
          <p:cNvPr id="12" name="Strzałka: w prawo 24">
            <a:extLst>
              <a:ext uri="{FF2B5EF4-FFF2-40B4-BE49-F238E27FC236}">
                <a16:creationId xmlns:a16="http://schemas.microsoft.com/office/drawing/2014/main" id="{29F7B0F9-3118-1B93-660F-79440768F84B}"/>
              </a:ext>
            </a:extLst>
          </p:cNvPr>
          <p:cNvSpPr/>
          <p:nvPr/>
        </p:nvSpPr>
        <p:spPr>
          <a:xfrm rot="18189823" flipV="1">
            <a:off x="5999553" y="2377411"/>
            <a:ext cx="2188483" cy="341423"/>
          </a:xfrm>
          <a:custGeom>
            <a:avLst/>
            <a:gdLst>
              <a:gd name="connsiteX0" fmla="*/ 0 w 2188483"/>
              <a:gd name="connsiteY0" fmla="*/ 85356 h 341423"/>
              <a:gd name="connsiteX1" fmla="*/ 672195 w 2188483"/>
              <a:gd name="connsiteY1" fmla="*/ 85356 h 341423"/>
              <a:gd name="connsiteX2" fmla="*/ 1325366 w 2188483"/>
              <a:gd name="connsiteY2" fmla="*/ 85356 h 341423"/>
              <a:gd name="connsiteX3" fmla="*/ 1902439 w 2188483"/>
              <a:gd name="connsiteY3" fmla="*/ 85356 h 341423"/>
              <a:gd name="connsiteX4" fmla="*/ 1902439 w 2188483"/>
              <a:gd name="connsiteY4" fmla="*/ 0 h 341423"/>
              <a:gd name="connsiteX5" fmla="*/ 2188483 w 2188483"/>
              <a:gd name="connsiteY5" fmla="*/ 170712 h 341423"/>
              <a:gd name="connsiteX6" fmla="*/ 1902439 w 2188483"/>
              <a:gd name="connsiteY6" fmla="*/ 341423 h 341423"/>
              <a:gd name="connsiteX7" fmla="*/ 1902439 w 2188483"/>
              <a:gd name="connsiteY7" fmla="*/ 256067 h 341423"/>
              <a:gd name="connsiteX8" fmla="*/ 1325366 w 2188483"/>
              <a:gd name="connsiteY8" fmla="*/ 256067 h 341423"/>
              <a:gd name="connsiteX9" fmla="*/ 748293 w 2188483"/>
              <a:gd name="connsiteY9" fmla="*/ 256067 h 341423"/>
              <a:gd name="connsiteX10" fmla="*/ 0 w 2188483"/>
              <a:gd name="connsiteY10" fmla="*/ 256067 h 341423"/>
              <a:gd name="connsiteX11" fmla="*/ 0 w 2188483"/>
              <a:gd name="connsiteY11" fmla="*/ 85356 h 34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8483" h="341423" fill="none" extrusionOk="0">
                <a:moveTo>
                  <a:pt x="0" y="85356"/>
                </a:moveTo>
                <a:cubicBezTo>
                  <a:pt x="303376" y="112064"/>
                  <a:pt x="470540" y="69832"/>
                  <a:pt x="672195" y="85356"/>
                </a:cubicBezTo>
                <a:cubicBezTo>
                  <a:pt x="873851" y="100880"/>
                  <a:pt x="1109716" y="94247"/>
                  <a:pt x="1325366" y="85356"/>
                </a:cubicBezTo>
                <a:cubicBezTo>
                  <a:pt x="1541016" y="76465"/>
                  <a:pt x="1639616" y="107724"/>
                  <a:pt x="1902439" y="85356"/>
                </a:cubicBezTo>
                <a:cubicBezTo>
                  <a:pt x="1901608" y="64444"/>
                  <a:pt x="1901067" y="20959"/>
                  <a:pt x="1902439" y="0"/>
                </a:cubicBezTo>
                <a:cubicBezTo>
                  <a:pt x="1976379" y="29967"/>
                  <a:pt x="2047307" y="96187"/>
                  <a:pt x="2188483" y="170712"/>
                </a:cubicBezTo>
                <a:cubicBezTo>
                  <a:pt x="2133183" y="220472"/>
                  <a:pt x="1997331" y="272791"/>
                  <a:pt x="1902439" y="341423"/>
                </a:cubicBezTo>
                <a:cubicBezTo>
                  <a:pt x="1904385" y="300534"/>
                  <a:pt x="1901496" y="296543"/>
                  <a:pt x="1902439" y="256067"/>
                </a:cubicBezTo>
                <a:cubicBezTo>
                  <a:pt x="1723733" y="244587"/>
                  <a:pt x="1443968" y="254864"/>
                  <a:pt x="1325366" y="256067"/>
                </a:cubicBezTo>
                <a:cubicBezTo>
                  <a:pt x="1206764" y="257270"/>
                  <a:pt x="878393" y="235138"/>
                  <a:pt x="748293" y="256067"/>
                </a:cubicBezTo>
                <a:cubicBezTo>
                  <a:pt x="618193" y="276996"/>
                  <a:pt x="175028" y="247847"/>
                  <a:pt x="0" y="256067"/>
                </a:cubicBezTo>
                <a:cubicBezTo>
                  <a:pt x="-4002" y="184933"/>
                  <a:pt x="269" y="158331"/>
                  <a:pt x="0" y="85356"/>
                </a:cubicBezTo>
                <a:close/>
              </a:path>
              <a:path w="2188483" h="341423" stroke="0" extrusionOk="0">
                <a:moveTo>
                  <a:pt x="0" y="85356"/>
                </a:moveTo>
                <a:cubicBezTo>
                  <a:pt x="212956" y="108987"/>
                  <a:pt x="443359" y="66676"/>
                  <a:pt x="615122" y="85356"/>
                </a:cubicBezTo>
                <a:cubicBezTo>
                  <a:pt x="786885" y="104036"/>
                  <a:pt x="1071026" y="97338"/>
                  <a:pt x="1192195" y="85356"/>
                </a:cubicBezTo>
                <a:cubicBezTo>
                  <a:pt x="1313364" y="73374"/>
                  <a:pt x="1750738" y="114969"/>
                  <a:pt x="1902439" y="85356"/>
                </a:cubicBezTo>
                <a:cubicBezTo>
                  <a:pt x="1901413" y="60983"/>
                  <a:pt x="1905795" y="29366"/>
                  <a:pt x="1902439" y="0"/>
                </a:cubicBezTo>
                <a:cubicBezTo>
                  <a:pt x="1998032" y="42704"/>
                  <a:pt x="2106638" y="117506"/>
                  <a:pt x="2188483" y="170712"/>
                </a:cubicBezTo>
                <a:cubicBezTo>
                  <a:pt x="2126995" y="202165"/>
                  <a:pt x="2024228" y="284607"/>
                  <a:pt x="1902439" y="341423"/>
                </a:cubicBezTo>
                <a:cubicBezTo>
                  <a:pt x="1906551" y="302708"/>
                  <a:pt x="1899748" y="296077"/>
                  <a:pt x="1902439" y="256067"/>
                </a:cubicBezTo>
                <a:cubicBezTo>
                  <a:pt x="1617578" y="265912"/>
                  <a:pt x="1469692" y="258116"/>
                  <a:pt x="1306341" y="256067"/>
                </a:cubicBezTo>
                <a:cubicBezTo>
                  <a:pt x="1142990" y="254018"/>
                  <a:pt x="813412" y="240928"/>
                  <a:pt x="672195" y="256067"/>
                </a:cubicBezTo>
                <a:cubicBezTo>
                  <a:pt x="530978" y="271206"/>
                  <a:pt x="279198" y="222993"/>
                  <a:pt x="0" y="256067"/>
                </a:cubicBezTo>
                <a:cubicBezTo>
                  <a:pt x="6537" y="213405"/>
                  <a:pt x="3056" y="123465"/>
                  <a:pt x="0" y="853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837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A6690EF7-771D-2EAA-311B-9C02FEBD3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4498" y="1376487"/>
            <a:ext cx="1130903" cy="1130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F90E55-1B47-BDA2-93F0-BBD049E85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697" y="1608246"/>
            <a:ext cx="667383" cy="6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40794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698394" y="2367828"/>
            <a:ext cx="3344583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6791" y="4209092"/>
            <a:ext cx="321041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EBD71AB-9CB1-4DD2-9D48-ED5D81976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6245" y="3567940"/>
            <a:ext cx="1657274" cy="1657274"/>
          </a:xfrm>
          <a:prstGeom prst="rect">
            <a:avLst/>
          </a:prstGeom>
        </p:spPr>
      </p:pic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CC729D49-3F7A-4C30-B731-7BC9DF038720}"/>
              </a:ext>
            </a:extLst>
          </p:cNvPr>
          <p:cNvSpPr/>
          <p:nvPr/>
        </p:nvSpPr>
        <p:spPr>
          <a:xfrm rot="8391892">
            <a:off x="8007436" y="3787809"/>
            <a:ext cx="1192688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DFD57625-200A-4A45-99EC-55665C4C8E68}"/>
              </a:ext>
            </a:extLst>
          </p:cNvPr>
          <p:cNvSpPr txBox="1"/>
          <p:nvPr/>
        </p:nvSpPr>
        <p:spPr>
          <a:xfrm>
            <a:off x="2933624" y="3518780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WebSockets</a:t>
            </a:r>
            <a:endParaRPr lang="pl-PL" sz="2800" b="1" dirty="0">
              <a:solidFill>
                <a:schemeClr val="bg1"/>
              </a:solidFill>
            </a:endParaRPr>
          </a:p>
        </p:txBody>
      </p:sp>
      <p:pic>
        <p:nvPicPr>
          <p:cNvPr id="4" name="Grafika 3" descr="Lista kontrolna (od prawej do lewej)">
            <a:extLst>
              <a:ext uri="{FF2B5EF4-FFF2-40B4-BE49-F238E27FC236}">
                <a16:creationId xmlns:a16="http://schemas.microsoft.com/office/drawing/2014/main" id="{C924D456-28C0-411C-AD64-244A367A8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7031" y="3251367"/>
            <a:ext cx="1439873" cy="1439873"/>
          </a:xfrm>
          <a:prstGeom prst="rect">
            <a:avLst/>
          </a:prstGeom>
        </p:spPr>
      </p:pic>
      <p:pic>
        <p:nvPicPr>
          <p:cNvPr id="23" name="Obraz 2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262C9CC-4CEB-4546-ADE5-AB4D487F0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05" y="5193139"/>
            <a:ext cx="929927" cy="9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6790" y="1955497"/>
            <a:ext cx="40794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481" y="1314345"/>
            <a:ext cx="1657274" cy="1657274"/>
          </a:xfrm>
          <a:prstGeom prst="rect">
            <a:avLst/>
          </a:prstGeom>
        </p:spPr>
      </p:pic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779761" y="1838531"/>
            <a:ext cx="2285987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5565" y="4144997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3103" y="1104602"/>
            <a:ext cx="892937" cy="892937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EBD71AB-9CB1-4DD2-9D48-ED5D81976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231156" y="2218890"/>
            <a:ext cx="1657274" cy="1657274"/>
          </a:xfrm>
          <a:prstGeom prst="rect">
            <a:avLst/>
          </a:prstGeom>
        </p:spPr>
      </p:pic>
      <p:sp>
        <p:nvSpPr>
          <p:cNvPr id="20" name="Prostokąt zaokrąglony 7">
            <a:extLst>
              <a:ext uri="{FF2B5EF4-FFF2-40B4-BE49-F238E27FC236}">
                <a16:creationId xmlns:a16="http://schemas.microsoft.com/office/drawing/2014/main" id="{99743973-14CD-48EA-922C-B4E1D0F2B366}"/>
              </a:ext>
            </a:extLst>
          </p:cNvPr>
          <p:cNvSpPr/>
          <p:nvPr/>
        </p:nvSpPr>
        <p:spPr>
          <a:xfrm rot="16200000">
            <a:off x="1227692" y="1838531"/>
            <a:ext cx="2285988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25" name="Grafika 24" descr="Lista kontrolna (od prawej do lewej)">
            <a:extLst>
              <a:ext uri="{FF2B5EF4-FFF2-40B4-BE49-F238E27FC236}">
                <a16:creationId xmlns:a16="http://schemas.microsoft.com/office/drawing/2014/main" id="{69B6FEB2-0E94-41D2-8C6B-CACC727D4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7031" y="2111059"/>
            <a:ext cx="1439873" cy="1439873"/>
          </a:xfrm>
          <a:prstGeom prst="rect">
            <a:avLst/>
          </a:prstGeom>
        </p:spPr>
      </p:pic>
      <p:pic>
        <p:nvPicPr>
          <p:cNvPr id="26" name="Obraz 2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10BC7E71-60AA-4C01-B85C-51A55CD249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86" y="4628319"/>
            <a:ext cx="1574800" cy="1574800"/>
          </a:xfrm>
          <a:prstGeom prst="rect">
            <a:avLst/>
          </a:prstGeom>
        </p:spPr>
      </p:pic>
      <p:sp>
        <p:nvSpPr>
          <p:cNvPr id="27" name="Strzałka w prawo 7">
            <a:extLst>
              <a:ext uri="{FF2B5EF4-FFF2-40B4-BE49-F238E27FC236}">
                <a16:creationId xmlns:a16="http://schemas.microsoft.com/office/drawing/2014/main" id="{AFB94732-ECC0-4AFD-BB65-2138D97C7A55}"/>
              </a:ext>
            </a:extLst>
          </p:cNvPr>
          <p:cNvSpPr/>
          <p:nvPr/>
        </p:nvSpPr>
        <p:spPr>
          <a:xfrm rot="5400000">
            <a:off x="2039779" y="414282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załka w prawo 7">
            <a:extLst>
              <a:ext uri="{FF2B5EF4-FFF2-40B4-BE49-F238E27FC236}">
                <a16:creationId xmlns:a16="http://schemas.microsoft.com/office/drawing/2014/main" id="{5C1ED660-F461-4A34-89AF-33194655584F}"/>
              </a:ext>
            </a:extLst>
          </p:cNvPr>
          <p:cNvSpPr/>
          <p:nvPr/>
        </p:nvSpPr>
        <p:spPr>
          <a:xfrm flipH="1">
            <a:off x="4815667" y="2915830"/>
            <a:ext cx="40794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7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1227692" y="1838531"/>
            <a:ext cx="2285988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4953007" y="1838531"/>
            <a:ext cx="2285988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</a:p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4713971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2039779" y="416929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459083" y="5126401"/>
            <a:ext cx="1574801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a 3" descr="Lista kontrolna (od prawej do lewej)">
            <a:extLst>
              <a:ext uri="{FF2B5EF4-FFF2-40B4-BE49-F238E27FC236}">
                <a16:creationId xmlns:a16="http://schemas.microsoft.com/office/drawing/2014/main" id="{C924D456-28C0-411C-AD64-244A367A8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031" y="2111059"/>
            <a:ext cx="1439873" cy="1439873"/>
          </a:xfrm>
          <a:prstGeom prst="rect">
            <a:avLst/>
          </a:prstGeom>
        </p:spPr>
      </p:pic>
      <p:sp>
        <p:nvSpPr>
          <p:cNvPr id="18" name="Prostokąt zaokrąglony 7">
            <a:extLst>
              <a:ext uri="{FF2B5EF4-FFF2-40B4-BE49-F238E27FC236}">
                <a16:creationId xmlns:a16="http://schemas.microsoft.com/office/drawing/2014/main" id="{E06FD65C-CD6C-45BD-95E8-CE4E4C49736E}"/>
              </a:ext>
            </a:extLst>
          </p:cNvPr>
          <p:cNvSpPr/>
          <p:nvPr/>
        </p:nvSpPr>
        <p:spPr>
          <a:xfrm rot="16200000">
            <a:off x="8639284" y="1838531"/>
            <a:ext cx="2285987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21" name="Grafika 20" descr="Lista kontrolna (od prawej do lewej)">
            <a:extLst>
              <a:ext uri="{FF2B5EF4-FFF2-40B4-BE49-F238E27FC236}">
                <a16:creationId xmlns:a16="http://schemas.microsoft.com/office/drawing/2014/main" id="{3E13E158-98B1-48B5-9F56-54C3E44E4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584" y="2111059"/>
            <a:ext cx="1439873" cy="1439873"/>
          </a:xfrm>
          <a:prstGeom prst="rect">
            <a:avLst/>
          </a:prstGeom>
        </p:spPr>
      </p:pic>
      <p:pic>
        <p:nvPicPr>
          <p:cNvPr id="22" name="Obraz 2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D7887E18-434B-4B3B-A897-B4488E50B2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67" y="4713971"/>
            <a:ext cx="1574800" cy="1574800"/>
          </a:xfrm>
          <a:prstGeom prst="rect">
            <a:avLst/>
          </a:prstGeom>
        </p:spPr>
      </p:pic>
      <p:pic>
        <p:nvPicPr>
          <p:cNvPr id="25" name="Obraz 24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696E33D-6B65-4DCC-8D14-A79F96192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875" y="4713971"/>
            <a:ext cx="1574800" cy="1574800"/>
          </a:xfrm>
          <a:prstGeom prst="rect">
            <a:avLst/>
          </a:prstGeom>
        </p:spPr>
      </p:pic>
      <p:sp>
        <p:nvSpPr>
          <p:cNvPr id="26" name="Strzałka w prawo 7">
            <a:extLst>
              <a:ext uri="{FF2B5EF4-FFF2-40B4-BE49-F238E27FC236}">
                <a16:creationId xmlns:a16="http://schemas.microsoft.com/office/drawing/2014/main" id="{FEFFF1D9-0310-4663-A8EE-9FE193E78D09}"/>
              </a:ext>
            </a:extLst>
          </p:cNvPr>
          <p:cNvSpPr/>
          <p:nvPr/>
        </p:nvSpPr>
        <p:spPr>
          <a:xfrm>
            <a:off x="7158116" y="5054866"/>
            <a:ext cx="1574801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załka w prawo 7">
            <a:extLst>
              <a:ext uri="{FF2B5EF4-FFF2-40B4-BE49-F238E27FC236}">
                <a16:creationId xmlns:a16="http://schemas.microsoft.com/office/drawing/2014/main" id="{5B4F1C98-625E-4622-BE57-FB1D7A7B121D}"/>
              </a:ext>
            </a:extLst>
          </p:cNvPr>
          <p:cNvSpPr/>
          <p:nvPr/>
        </p:nvSpPr>
        <p:spPr>
          <a:xfrm rot="5400000">
            <a:off x="9428277" y="4157173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 w prawo 7">
            <a:extLst>
              <a:ext uri="{FF2B5EF4-FFF2-40B4-BE49-F238E27FC236}">
                <a16:creationId xmlns:a16="http://schemas.microsoft.com/office/drawing/2014/main" id="{82181149-232C-4F39-A7AE-800B22A12D1D}"/>
              </a:ext>
            </a:extLst>
          </p:cNvPr>
          <p:cNvSpPr/>
          <p:nvPr/>
        </p:nvSpPr>
        <p:spPr>
          <a:xfrm>
            <a:off x="3465461" y="2358224"/>
            <a:ext cx="1574801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rzałka w prawo 7">
            <a:extLst>
              <a:ext uri="{FF2B5EF4-FFF2-40B4-BE49-F238E27FC236}">
                <a16:creationId xmlns:a16="http://schemas.microsoft.com/office/drawing/2014/main" id="{88A8DA07-A670-415C-9151-993A34726C63}"/>
              </a:ext>
            </a:extLst>
          </p:cNvPr>
          <p:cNvSpPr/>
          <p:nvPr/>
        </p:nvSpPr>
        <p:spPr>
          <a:xfrm rot="10800000">
            <a:off x="7158116" y="2354344"/>
            <a:ext cx="1574801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załka w prawo 7">
            <a:extLst>
              <a:ext uri="{FF2B5EF4-FFF2-40B4-BE49-F238E27FC236}">
                <a16:creationId xmlns:a16="http://schemas.microsoft.com/office/drawing/2014/main" id="{DFB209D1-430F-458B-83E1-1EBE77EB8534}"/>
              </a:ext>
            </a:extLst>
          </p:cNvPr>
          <p:cNvSpPr/>
          <p:nvPr/>
        </p:nvSpPr>
        <p:spPr>
          <a:xfrm rot="5400000">
            <a:off x="5735623" y="416508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4280552" y="2158881"/>
            <a:ext cx="2926687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95" y="4628320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7013" y="366691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20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iestandardowy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FF0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55802</TotalTime>
  <Words>252</Words>
  <Application>Microsoft Office PowerPoint</Application>
  <PresentationFormat>Widescreen</PresentationFormat>
  <Paragraphs>108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shall say it only once</dc:title>
  <dc:creator>Szymon Pobiega</dc:creator>
  <cp:lastModifiedBy>Szymon Pobiega</cp:lastModifiedBy>
  <cp:revision>175</cp:revision>
  <dcterms:created xsi:type="dcterms:W3CDTF">2017-08-25T06:45:18Z</dcterms:created>
  <dcterms:modified xsi:type="dcterms:W3CDTF">2023-01-09T14:59:31Z</dcterms:modified>
</cp:coreProperties>
</file>